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7" r:id="rId5"/>
    <p:sldId id="278" r:id="rId6"/>
    <p:sldId id="280" r:id="rId7"/>
    <p:sldId id="281" r:id="rId8"/>
    <p:sldId id="282" r:id="rId9"/>
    <p:sldId id="283" r:id="rId10"/>
    <p:sldId id="28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A115-1BF3-4650-925C-2B1431AD5DF7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FD53-4244-4C7E-8B13-30F684CD44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003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A115-1BF3-4650-925C-2B1431AD5DF7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FD53-4244-4C7E-8B13-30F684CD44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561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A115-1BF3-4650-925C-2B1431AD5DF7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FD53-4244-4C7E-8B13-30F684CD44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08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A115-1BF3-4650-925C-2B1431AD5DF7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FD53-4244-4C7E-8B13-30F684CD44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534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A115-1BF3-4650-925C-2B1431AD5DF7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FD53-4244-4C7E-8B13-30F684CD44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606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A115-1BF3-4650-925C-2B1431AD5DF7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FD53-4244-4C7E-8B13-30F684CD44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959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A115-1BF3-4650-925C-2B1431AD5DF7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FD53-4244-4C7E-8B13-30F684CD44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63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A115-1BF3-4650-925C-2B1431AD5DF7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FD53-4244-4C7E-8B13-30F684CD44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80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A115-1BF3-4650-925C-2B1431AD5DF7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FD53-4244-4C7E-8B13-30F684CD44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59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A115-1BF3-4650-925C-2B1431AD5DF7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FD53-4244-4C7E-8B13-30F684CD44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84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A115-1BF3-4650-925C-2B1431AD5DF7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FD53-4244-4C7E-8B13-30F684CD44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42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3A115-1BF3-4650-925C-2B1431AD5DF7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5FD53-4244-4C7E-8B13-30F684CD44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68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pousadaluadecristal.com.br/index/wp-content/gallery/background-designs-for-powerpoint-presentation-67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156302" y="640207"/>
            <a:ext cx="6341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МДОАУ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сад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40 «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Голубок»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г.Орска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029201" y="5416790"/>
            <a:ext cx="8268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воспитатель Десятерик Наталья </a:t>
            </a: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Файзулловна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1 кв. категория.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https://pp.vk.me/c636816/v636816419/492cb/s8BKnZckdhU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8" r="30556" b="73890"/>
          <a:stretch/>
        </p:blipFill>
        <p:spPr bwMode="auto">
          <a:xfrm>
            <a:off x="9392313" y="1788795"/>
            <a:ext cx="1717675" cy="20929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792586" y="1705923"/>
            <a:ext cx="819298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«Пожарная безопасность». </a:t>
            </a:r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редназначено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 descr="https://pp.vk.me/c636816/v636816419/492cb/s8BKnZckdhU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" t="84130" r="53671" b="507"/>
          <a:stretch/>
        </p:blipFill>
        <p:spPr bwMode="auto">
          <a:xfrm>
            <a:off x="922079" y="2464118"/>
            <a:ext cx="2214245" cy="1230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810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ousadaluadecristal.com.br/index/wp-content/gallery/background-designs-for-powerpoint-presentation-67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140737" y="2218099"/>
            <a:ext cx="968720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46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ousadaluadecristal.com.br/index/wp-content/gallery/background-designs-for-powerpoint-presentation-67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315136" y="1144588"/>
            <a:ext cx="956172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lang="ru-RU" sz="3200" dirty="0">
              <a:solidFill>
                <a:srgbClr val="00B0F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Ещё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древних временах огонь интересовал человека. С одной стороны, огонь - друг человека, а с другой может быть врагом. Без огня очень плохо - не приготовить покушать, не осветить дом. Сейчас, в наше время, когда всё электрифицировано, огонь по-прежнему играет немаловажную роль. Родители и воспитатели должны помочь детям узнать как можно больше об окружающем мире, предостеречь от возможных опасностей, которые ожидают их на пути познания. </a:t>
            </a:r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Начинать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детей с пожарной безопасностью нужно с самого раннего детства, чтобы они знали, как нужно вести себя правильно и безопасно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25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ousadaluadecristal.com.br/index/wp-content/gallery/background-designs-for-powerpoint-presentation-67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251284" y="641684"/>
            <a:ext cx="9437831" cy="5109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дидактическое пособие обеспечивает </a:t>
            </a: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игровую, познавательную, исследовательскую и творческую активность всех воспитанников.</a:t>
            </a:r>
          </a:p>
          <a:p>
            <a:pPr>
              <a:lnSpc>
                <a:spcPct val="150000"/>
              </a:lnSpc>
            </a:pPr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закрепить знания детей о правилах пожарной безопасности.</a:t>
            </a:r>
            <a:b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уточнить знания детей о профессии пожарного;</a:t>
            </a:r>
            <a:b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закрепить знания детей о безопасном поведении при пожаре;</a:t>
            </a:r>
            <a:b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навыки осознанного безопасного поведения при обращении с огнем;</a:t>
            </a:r>
            <a:b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актуализировать использование полученной информации в игровой деятельности</a:t>
            </a: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03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  <p:pic>
        <p:nvPicPr>
          <p:cNvPr id="4" name="Рисунок 3" descr="http://pousadaluadecristal.com.br/index/wp-content/gallery/background-designs-for-powerpoint-presentation-67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661718" y="641684"/>
            <a:ext cx="7007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изготовлено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виде коробки с раскладными элементами</a:t>
            </a:r>
            <a:r>
              <a:rPr lang="ru-RU" sz="2000" b="1" dirty="0" smtClean="0">
                <a:solidFill>
                  <a:srgbClr val="7030A0"/>
                </a:solidFill>
              </a:rPr>
              <a:t>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43" y="1224622"/>
            <a:ext cx="3092503" cy="393825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189" y="1690688"/>
            <a:ext cx="3439427" cy="393825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240" y="2148170"/>
            <a:ext cx="4253001" cy="393825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22495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  <p:pic>
        <p:nvPicPr>
          <p:cNvPr id="4" name="Рисунок 3" descr="http://pousadaluadecristal.com.br/index/wp-content/gallery/background-designs-for-powerpoint-presentation-67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38200" y="710170"/>
            <a:ext cx="9971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Номера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телефонов, по которым нужно звонить при возникновении пожара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938" y="1547749"/>
            <a:ext cx="5374742" cy="4472673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432895" y="1825626"/>
            <a:ext cx="3630440" cy="378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Потушить костёр может любой из нас. Но когда случается беда - настоящий пожар, кто поможет? Конечно же, пожарные. Только они могут быстро и правильно потушить огонь! А ты помнишь, по какому телефону нужно звонить при пожаре? Правильно,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 или 112!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31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  <p:pic>
        <p:nvPicPr>
          <p:cNvPr id="4" name="Рисунок 3" descr="http://pousadaluadecristal.com.br/index/wp-content/gallery/background-designs-for-powerpoint-presentation-67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97118" y="641684"/>
            <a:ext cx="10112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 безопасности в картинках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32895" y="1825626"/>
            <a:ext cx="3630440" cy="3190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этой странице информация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том, как не допустить пожар в доме, как правильно и безопасно пользоваться бытовыми приборами.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33" y="1491512"/>
            <a:ext cx="5466031" cy="4171882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66228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  <p:pic>
        <p:nvPicPr>
          <p:cNvPr id="4" name="Рисунок 3" descr="http://pousadaluadecristal.com.br/index/wp-content/gallery/background-designs-for-powerpoint-presentation-67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97118" y="641684"/>
            <a:ext cx="10112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Снаряжение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пожарных в картинках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78986" y="1626130"/>
            <a:ext cx="3784349" cy="4126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пожарных есть одежда, которая сделана из специальной ткани. Она почти не горит. На голове у них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стальной шлем,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ногах — прочные и удобные сапоги. Ведь пожарный бесстрашно идет в огонь!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96" y="1626129"/>
            <a:ext cx="5309103" cy="4462755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2829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  <p:pic>
        <p:nvPicPr>
          <p:cNvPr id="4" name="Рисунок 3" descr="http://pousadaluadecristal.com.br/index/wp-content/gallery/background-designs-for-powerpoint-presentation-67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05347" y="506993"/>
            <a:ext cx="10167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пожарного щита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86401" y="1303197"/>
            <a:ext cx="60590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возникнет пожар, до приезда пожарных, взрослые могут взять все необходимое для тушения огня на пожарном щите 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(ведро, багор, топор, лопату, лом)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Ведром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носить воду и заливать огонь, </a:t>
            </a:r>
            <a:r>
              <a:rPr lang="ru-RU" sz="1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топором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вырубить часть охваченного огнем предмета, разбить окно или дверь, чтобы проникнуть в охваченное пламенем помещение, с помощью </a:t>
            </a:r>
            <a:r>
              <a:rPr lang="ru-RU" sz="1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лопаты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закидать огонь песком или землей.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щите есть </a:t>
            </a:r>
            <a:r>
              <a:rPr lang="ru-RU" sz="1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багор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Он имеет длинную ручку, и на ее конце согнутый металлический крюк. Багор очень нужен при пожаре. Им из помещения вытаскивают предметы, разбирают горящие деревянные стены. Ручка багра длинная, и потому огонь не достает того, кто им пользуется.</a:t>
            </a:r>
          </a:p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Огонь можно погасить не только водой, но и песком.</a:t>
            </a:r>
          </a:p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 противопожарном щите есть </a:t>
            </a:r>
            <a:r>
              <a:rPr lang="ru-RU" sz="1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ящик с песком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на щите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sz="1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огнетушитель.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 могут пользоваться все взрослые. Этому их обучают. Направляют пенную струю на пламя, и оно гаснет.</a:t>
            </a:r>
          </a:p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предметы находятся в одном месте для того, чтобы при необходимости взрослые могли легко найти нужный инвентарь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70" y="1591214"/>
            <a:ext cx="4776455" cy="433826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83234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  <p:pic>
        <p:nvPicPr>
          <p:cNvPr id="4" name="Рисунок 3" descr="http://pousadaluadecristal.com.br/index/wp-content/gallery/background-designs-for-powerpoint-presentation-67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38200" y="520470"/>
            <a:ext cx="10167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Макеты пожарной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88040" y="1421394"/>
            <a:ext cx="375782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 пожарных есть специальные машины. Они снабжены цистерной с водой, баком со специальной пеной, длинными шлангами – рукавами, складной лестницей. Ещё у пожарной машины есть сирена. Когда машина мчится по улице, ей все уступают дорогу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63" y="1303197"/>
            <a:ext cx="5473951" cy="4856846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6834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249</Words>
  <Application>Microsoft Office PowerPoint</Application>
  <PresentationFormat>Широкоэкранный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Лепбук по пожарной безопасности!!!</dc:title>
  <dc:creator>RePack by Diakov</dc:creator>
  <cp:lastModifiedBy>Admin</cp:lastModifiedBy>
  <cp:revision>46</cp:revision>
  <dcterms:created xsi:type="dcterms:W3CDTF">2017-02-03T08:57:10Z</dcterms:created>
  <dcterms:modified xsi:type="dcterms:W3CDTF">2025-01-29T19:31:16Z</dcterms:modified>
</cp:coreProperties>
</file>