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0383838" cy="7126288"/>
  <p:notesSz cx="6858000" cy="9144000"/>
  <p:defaultTextStyle>
    <a:defPPr>
      <a:defRPr lang="ru-RU"/>
    </a:defPPr>
    <a:lvl1pPr marL="0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026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053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0805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01073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01341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01609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01878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02146" algn="l" defTabSz="100053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45">
          <p15:clr>
            <a:srgbClr val="A4A3A4"/>
          </p15:clr>
        </p15:guide>
        <p15:guide id="2" pos="32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6" d="100"/>
          <a:sy n="66" d="100"/>
        </p:scale>
        <p:origin x="-1254" y="-12"/>
      </p:cViewPr>
      <p:guideLst>
        <p:guide orient="horz" pos="2245"/>
        <p:guide pos="32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8788" y="2213769"/>
            <a:ext cx="8826262" cy="15275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7576" y="4038230"/>
            <a:ext cx="7268687" cy="182116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0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05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0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01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0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0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01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02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28282" y="285383"/>
            <a:ext cx="2336364" cy="60804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19192" y="285383"/>
            <a:ext cx="6836027" cy="60804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252" y="4579300"/>
            <a:ext cx="8826262" cy="1415360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0252" y="3020425"/>
            <a:ext cx="8826262" cy="1558875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026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05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0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010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0134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016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018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0214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9192" y="1662801"/>
            <a:ext cx="4586195" cy="47030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8451" y="1662801"/>
            <a:ext cx="4586195" cy="4703021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595167"/>
            <a:ext cx="4587998" cy="66479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9192" y="2259957"/>
            <a:ext cx="4587998" cy="41058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74846" y="1595167"/>
            <a:ext cx="4589801" cy="664790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0268" indent="0">
              <a:buNone/>
              <a:defRPr sz="2200" b="1"/>
            </a:lvl2pPr>
            <a:lvl3pPr marL="1000536" indent="0">
              <a:buNone/>
              <a:defRPr sz="2000" b="1"/>
            </a:lvl3pPr>
            <a:lvl4pPr marL="1500805" indent="0">
              <a:buNone/>
              <a:defRPr sz="1800" b="1"/>
            </a:lvl4pPr>
            <a:lvl5pPr marL="2001073" indent="0">
              <a:buNone/>
              <a:defRPr sz="1800" b="1"/>
            </a:lvl5pPr>
            <a:lvl6pPr marL="2501341" indent="0">
              <a:buNone/>
              <a:defRPr sz="1800" b="1"/>
            </a:lvl6pPr>
            <a:lvl7pPr marL="3001609" indent="0">
              <a:buNone/>
              <a:defRPr sz="1800" b="1"/>
            </a:lvl7pPr>
            <a:lvl8pPr marL="3501878" indent="0">
              <a:buNone/>
              <a:defRPr sz="1800" b="1"/>
            </a:lvl8pPr>
            <a:lvl9pPr marL="4002146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274846" y="2259957"/>
            <a:ext cx="4589801" cy="410586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3" y="283732"/>
            <a:ext cx="3416211" cy="12075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59792" y="283733"/>
            <a:ext cx="5804854" cy="6082089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193" y="1491242"/>
            <a:ext cx="3416211" cy="4874579"/>
          </a:xfrm>
        </p:spPr>
        <p:txBody>
          <a:bodyPr/>
          <a:lstStyle>
            <a:lvl1pPr marL="0" indent="0">
              <a:buNone/>
              <a:defRPr sz="1500"/>
            </a:lvl1pPr>
            <a:lvl2pPr marL="500268" indent="0">
              <a:buNone/>
              <a:defRPr sz="1300"/>
            </a:lvl2pPr>
            <a:lvl3pPr marL="1000536" indent="0">
              <a:buNone/>
              <a:defRPr sz="1100"/>
            </a:lvl3pPr>
            <a:lvl4pPr marL="1500805" indent="0">
              <a:buNone/>
              <a:defRPr sz="1000"/>
            </a:lvl4pPr>
            <a:lvl5pPr marL="2001073" indent="0">
              <a:buNone/>
              <a:defRPr sz="1000"/>
            </a:lvl5pPr>
            <a:lvl6pPr marL="2501341" indent="0">
              <a:buNone/>
              <a:defRPr sz="1000"/>
            </a:lvl6pPr>
            <a:lvl7pPr marL="3001609" indent="0">
              <a:buNone/>
              <a:defRPr sz="1000"/>
            </a:lvl7pPr>
            <a:lvl8pPr marL="3501878" indent="0">
              <a:buNone/>
              <a:defRPr sz="1000"/>
            </a:lvl8pPr>
            <a:lvl9pPr marL="40021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5305" y="4988402"/>
            <a:ext cx="6230303" cy="58890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5305" y="636747"/>
            <a:ext cx="6230303" cy="4275773"/>
          </a:xfrm>
        </p:spPr>
        <p:txBody>
          <a:bodyPr/>
          <a:lstStyle>
            <a:lvl1pPr marL="0" indent="0">
              <a:buNone/>
              <a:defRPr sz="3500"/>
            </a:lvl1pPr>
            <a:lvl2pPr marL="500268" indent="0">
              <a:buNone/>
              <a:defRPr sz="3100"/>
            </a:lvl2pPr>
            <a:lvl3pPr marL="1000536" indent="0">
              <a:buNone/>
              <a:defRPr sz="2600"/>
            </a:lvl3pPr>
            <a:lvl4pPr marL="1500805" indent="0">
              <a:buNone/>
              <a:defRPr sz="2200"/>
            </a:lvl4pPr>
            <a:lvl5pPr marL="2001073" indent="0">
              <a:buNone/>
              <a:defRPr sz="2200"/>
            </a:lvl5pPr>
            <a:lvl6pPr marL="2501341" indent="0">
              <a:buNone/>
              <a:defRPr sz="2200"/>
            </a:lvl6pPr>
            <a:lvl7pPr marL="3001609" indent="0">
              <a:buNone/>
              <a:defRPr sz="2200"/>
            </a:lvl7pPr>
            <a:lvl8pPr marL="3501878" indent="0">
              <a:buNone/>
              <a:defRPr sz="2200"/>
            </a:lvl8pPr>
            <a:lvl9pPr marL="4002146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5305" y="5577310"/>
            <a:ext cx="6230303" cy="836349"/>
          </a:xfrm>
        </p:spPr>
        <p:txBody>
          <a:bodyPr/>
          <a:lstStyle>
            <a:lvl1pPr marL="0" indent="0">
              <a:buNone/>
              <a:defRPr sz="1500"/>
            </a:lvl1pPr>
            <a:lvl2pPr marL="500268" indent="0">
              <a:buNone/>
              <a:defRPr sz="1300"/>
            </a:lvl2pPr>
            <a:lvl3pPr marL="1000536" indent="0">
              <a:buNone/>
              <a:defRPr sz="1100"/>
            </a:lvl3pPr>
            <a:lvl4pPr marL="1500805" indent="0">
              <a:buNone/>
              <a:defRPr sz="1000"/>
            </a:lvl4pPr>
            <a:lvl5pPr marL="2001073" indent="0">
              <a:buNone/>
              <a:defRPr sz="1000"/>
            </a:lvl5pPr>
            <a:lvl6pPr marL="2501341" indent="0">
              <a:buNone/>
              <a:defRPr sz="1000"/>
            </a:lvl6pPr>
            <a:lvl7pPr marL="3001609" indent="0">
              <a:buNone/>
              <a:defRPr sz="1000"/>
            </a:lvl7pPr>
            <a:lvl8pPr marL="3501878" indent="0">
              <a:buNone/>
              <a:defRPr sz="1000"/>
            </a:lvl8pPr>
            <a:lvl9pPr marL="400214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192" y="285382"/>
            <a:ext cx="9345454" cy="1187715"/>
          </a:xfrm>
          <a:prstGeom prst="rect">
            <a:avLst/>
          </a:prstGeom>
        </p:spPr>
        <p:txBody>
          <a:bodyPr vert="horz" lIns="100054" tIns="50027" rIns="100054" bIns="5002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192" y="1662801"/>
            <a:ext cx="9345454" cy="4703021"/>
          </a:xfrm>
          <a:prstGeom prst="rect">
            <a:avLst/>
          </a:prstGeom>
        </p:spPr>
        <p:txBody>
          <a:bodyPr vert="horz" lIns="100054" tIns="50027" rIns="100054" bIns="5002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192" y="6605014"/>
            <a:ext cx="2422896" cy="379409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47812" y="6605014"/>
            <a:ext cx="3288215" cy="379409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41750" y="6605014"/>
            <a:ext cx="2422896" cy="379409"/>
          </a:xfrm>
          <a:prstGeom prst="rect">
            <a:avLst/>
          </a:prstGeom>
        </p:spPr>
        <p:txBody>
          <a:bodyPr vert="horz" lIns="100054" tIns="50027" rIns="100054" bIns="50027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053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5201" indent="-375201" algn="l" defTabSz="100053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2936" indent="-312668" algn="l" defTabSz="100053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0671" indent="-250134" algn="l" defTabSz="100053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50939" indent="-250134" algn="l" defTabSz="100053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51207" indent="-250134" algn="l" defTabSz="100053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51475" indent="-250134" algn="l" defTabSz="10005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51744" indent="-250134" algn="l" defTabSz="10005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52012" indent="-250134" algn="l" defTabSz="10005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52280" indent="-250134" algn="l" defTabSz="100053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026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53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0805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073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1341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01609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01878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02146" algn="l" defTabSz="100053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C:\Users\User\Desktop\%D0%BE%D1%81%D0%B5%D0%BD%D1%8C.webp"/>
          <p:cNvSpPr>
            <a:spLocks noChangeAspect="1" noChangeArrowheads="1"/>
          </p:cNvSpPr>
          <p:nvPr/>
        </p:nvSpPr>
        <p:spPr bwMode="auto">
          <a:xfrm>
            <a:off x="176669" y="-150114"/>
            <a:ext cx="346128" cy="316725"/>
          </a:xfrm>
          <a:prstGeom prst="rect">
            <a:avLst/>
          </a:prstGeom>
          <a:noFill/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C:\Users\User\Desktop\%D0%BE%D1%81%D0%B5%D0%BD%D1%8C.webp"/>
          <p:cNvSpPr>
            <a:spLocks noChangeAspect="1" noChangeArrowheads="1"/>
          </p:cNvSpPr>
          <p:nvPr/>
        </p:nvSpPr>
        <p:spPr bwMode="auto">
          <a:xfrm>
            <a:off x="176669" y="-150114"/>
            <a:ext cx="346128" cy="316725"/>
          </a:xfrm>
          <a:prstGeom prst="rect">
            <a:avLst/>
          </a:prstGeom>
          <a:noFill/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kartinkin.net/pics/uploads/posts/2022-08/1659769020_51-kartinkin-net-p-fon-osen-dlya-teksta-krasivo-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3838" cy="7449072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119911" y="6299448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 музыкальный руководитель: 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Алибаева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Асель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Муратовна 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799431" y="2555032"/>
            <a:ext cx="89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«Осень в зале побывала, </a:t>
            </a:r>
          </a:p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чудо - краски разбросала»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0" y="1"/>
            <a:ext cx="10383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дошкольное образовательное автономное учреждение  </a:t>
            </a:r>
          </a:p>
          <a:p>
            <a:pPr lvl="0"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№ 123 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Гармония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комбинированного вида г. Орска</a:t>
            </a:r>
            <a:r>
              <a:rPr lang="ru-RU" b="1" dirty="0" smtClean="0">
                <a:ea typeface="Calibri" pitchFamily="34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C:\Users\User\Desktop\%D0%BE%D1%81%D0%B5%D0%BD%D1%8C.webp"/>
          <p:cNvSpPr>
            <a:spLocks noChangeAspect="1" noChangeArrowheads="1"/>
          </p:cNvSpPr>
          <p:nvPr/>
        </p:nvSpPr>
        <p:spPr bwMode="auto">
          <a:xfrm>
            <a:off x="176669" y="-150114"/>
            <a:ext cx="346128" cy="316725"/>
          </a:xfrm>
          <a:prstGeom prst="rect">
            <a:avLst/>
          </a:prstGeom>
          <a:noFill/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40" name="AutoShape 4" descr="C:\Users\User\Desktop\%D0%BE%D1%81%D0%B5%D0%BD%D1%8C.webp"/>
          <p:cNvSpPr>
            <a:spLocks noChangeAspect="1" noChangeArrowheads="1"/>
          </p:cNvSpPr>
          <p:nvPr/>
        </p:nvSpPr>
        <p:spPr bwMode="auto">
          <a:xfrm>
            <a:off x="176669" y="-150114"/>
            <a:ext cx="346128" cy="316725"/>
          </a:xfrm>
          <a:prstGeom prst="rect">
            <a:avLst/>
          </a:prstGeom>
          <a:noFill/>
        </p:spPr>
        <p:txBody>
          <a:bodyPr vert="horz" wrap="square" lIns="100054" tIns="50027" rIns="100054" bIns="50027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Осенний фон для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3838" cy="7126288"/>
          </a:xfrm>
          <a:prstGeom prst="rect">
            <a:avLst/>
          </a:prstGeom>
          <a:noFill/>
        </p:spPr>
      </p:pic>
      <p:pic>
        <p:nvPicPr>
          <p:cNvPr id="14343" name="Picture 7" descr="H:\Конкурс Осень\20221018_135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1479" y="650134"/>
            <a:ext cx="8280920" cy="531462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591519" y="5579368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7423" y="5964754"/>
            <a:ext cx="9289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наш осенний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музыкальный зал!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Осенние фоны для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383838" cy="7126288"/>
          </a:xfrm>
          <a:prstGeom prst="rect">
            <a:avLst/>
          </a:prstGeom>
          <a:noFill/>
        </p:spPr>
      </p:pic>
      <p:pic>
        <p:nvPicPr>
          <p:cNvPr id="16388" name="Picture 4" descr="H:\Конкурс Осень\20221017_095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5374" y="250776"/>
            <a:ext cx="9793089" cy="58386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9392" y="6089459"/>
            <a:ext cx="96490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зеркале мы изобразили сюжет осеннего леса. С помощью гуаши нарисовали радужный зонт и стволы деревьев, оформили яркими, красивыми листочками.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Осенние фоны для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3837" cy="7126288"/>
          </a:xfrm>
          <a:prstGeom prst="rect">
            <a:avLst/>
          </a:prstGeom>
          <a:noFill/>
        </p:spPr>
      </p:pic>
      <p:pic>
        <p:nvPicPr>
          <p:cNvPr id="17411" name="Picture 3" descr="H:\Конкурс Осень\20221018_1357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89" y="394792"/>
            <a:ext cx="9505057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9389" y="6011416"/>
            <a:ext cx="95050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9389" y="6011416"/>
            <a:ext cx="95050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центральной стене</a:t>
            </a: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оформили сюжет «Осенней деревушки». Из фанеры сделали деревья, избу и забор, в деревянные ящики разложили тыкву выращенную на огороде детского сада.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Осенние фоны для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83837" cy="7126288"/>
          </a:xfrm>
          <a:prstGeom prst="rect">
            <a:avLst/>
          </a:prstGeom>
          <a:noFill/>
        </p:spPr>
      </p:pic>
      <p:pic>
        <p:nvPicPr>
          <p:cNvPr id="15363" name="Picture 3" descr="H:\Конкурс Осень\20221017_095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60" y="322784"/>
            <a:ext cx="9501717" cy="56166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9391" y="5795392"/>
            <a:ext cx="95050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Фотозона «Осенняя фантазия» - является одним из декорированных пространств, где каждый желающий может сделать веселые и запоминающие снимки.  Используемый материал: каркас деревянный, ткань желтого цвета, прялка, соломенная шляпа, самовар с сушками, тыквы и т.д.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Осенние фоны для презентации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383838" cy="7126288"/>
          </a:xfrm>
          <a:prstGeom prst="rect">
            <a:avLst/>
          </a:prstGeom>
          <a:noFill/>
        </p:spPr>
      </p:pic>
      <p:pic>
        <p:nvPicPr>
          <p:cNvPr id="18435" name="Picture 3" descr="H:\Конкурс Осень\IMG-bfd8a7691cce657f2236779e5a367ba2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9391" y="250776"/>
            <a:ext cx="9505056" cy="604867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9391" y="6299448"/>
            <a:ext cx="9577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просмотр! 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149</Words>
  <Application>Microsoft Office PowerPoint</Application>
  <PresentationFormat>Произвольный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33</cp:revision>
  <dcterms:modified xsi:type="dcterms:W3CDTF">2022-10-24T17:14:28Z</dcterms:modified>
</cp:coreProperties>
</file>