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86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209A78-035F-49C1-BA24-85346FCEF03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24C99F-FE39-466E-944B-D7CE05AC0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543956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№98 г.Орска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оздоровление дошкольников посредством  разного  вида гимнастик»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баталова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марина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43372" cy="3286124"/>
          </a:xfrm>
          <a:prstGeom prst="rect">
            <a:avLst/>
          </a:prstGeom>
        </p:spPr>
      </p:pic>
      <p:pic>
        <p:nvPicPr>
          <p:cNvPr id="3" name="Рисунок 2" descr="ки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571996" cy="3286124"/>
          </a:xfrm>
          <a:prstGeom prst="rect">
            <a:avLst/>
          </a:prstGeom>
        </p:spPr>
      </p:pic>
      <p:pic>
        <p:nvPicPr>
          <p:cNvPr id="4" name="Рисунок 3" descr="след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357562"/>
            <a:ext cx="5286412" cy="3143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00692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     4. Пальчиковая гимнастика:</a:t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2200" b="1" i="1" u="sng" dirty="0" smtClean="0"/>
              <a:t>- </a:t>
            </a:r>
            <a:r>
              <a:rPr lang="ru-RU" sz="2200" b="1" i="1" dirty="0" smtClean="0"/>
              <a:t>развитие и совершенствование </a:t>
            </a:r>
            <a:r>
              <a:rPr lang="ru-RU" sz="2000" b="1" i="1" dirty="0" smtClean="0"/>
              <a:t>мелкой </a:t>
            </a:r>
            <a:r>
              <a:rPr lang="ru-RU" sz="2200" b="1" i="1" dirty="0" smtClean="0"/>
              <a:t>моторики рук, подготовка кисти к письму;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- </a:t>
            </a:r>
            <a:r>
              <a:rPr lang="ru-RU" sz="2200" b="1" i="1" dirty="0" smtClean="0"/>
              <a:t>развитие умения управлять своими движениями, концентрировать внимание на одном виде деятельности;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- развитие межполушарного взаимодействия;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- вызывает положительные эмоции;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- способствует развитию речи и творческой активности;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- развивает воображение.</a:t>
            </a:r>
            <a:endParaRPr lang="ru-RU" sz="22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я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214842" cy="3857652"/>
          </a:xfrm>
          <a:prstGeom prst="rect">
            <a:avLst/>
          </a:prstGeom>
        </p:spPr>
      </p:pic>
      <p:pic>
        <p:nvPicPr>
          <p:cNvPr id="3" name="Рисунок 2" descr="пальч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42852"/>
            <a:ext cx="4357682" cy="3857652"/>
          </a:xfrm>
          <a:prstGeom prst="rect">
            <a:avLst/>
          </a:prstGeom>
        </p:spPr>
      </p:pic>
      <p:pic>
        <p:nvPicPr>
          <p:cNvPr id="4" name="Рисунок 3" descr="ма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429000"/>
            <a:ext cx="5143500" cy="3286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82918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5. </a:t>
            </a:r>
            <a:r>
              <a:rPr lang="ru-RU" b="1" i="1" u="sng" dirty="0" err="1" smtClean="0"/>
              <a:t>Психогимнастика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>Задачи:</a:t>
            </a:r>
            <a:br>
              <a:rPr lang="ru-RU" b="1" i="1" u="sng" dirty="0" smtClean="0"/>
            </a:br>
            <a:r>
              <a:rPr lang="ru-RU" sz="2700" i="1" dirty="0" smtClean="0"/>
              <a:t>1. Дети тренируют психомоторные функции.</a:t>
            </a: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2700" i="1" dirty="0" smtClean="0"/>
              <a:t>2. Воспитывают в себе высшие эмоции и чувства.</a:t>
            </a:r>
            <a:br>
              <a:rPr lang="ru-RU" sz="2700" i="1" dirty="0" smtClean="0"/>
            </a:br>
            <a:r>
              <a:rPr lang="ru-RU" sz="2700" i="1" dirty="0" smtClean="0"/>
              <a:t>3. Корректируют свое поведение при помощи ролевых игр.</a:t>
            </a:r>
            <a:br>
              <a:rPr lang="ru-RU" sz="2700" i="1" dirty="0" smtClean="0"/>
            </a:br>
            <a:r>
              <a:rPr lang="ru-RU" sz="2700" i="1" dirty="0" smtClean="0"/>
              <a:t>4. избавляются от эмоционального напряжения.</a:t>
            </a:r>
            <a:br>
              <a:rPr lang="ru-RU" sz="2700" i="1" dirty="0" smtClean="0"/>
            </a:br>
            <a:r>
              <a:rPr lang="ru-RU" sz="2700" i="1" dirty="0" smtClean="0"/>
              <a:t>5. У детей развиваются навыки концентрации, пластика, координация движений.</a:t>
            </a:r>
            <a:endParaRPr lang="ru-RU" sz="2700" i="1" dirty="0"/>
          </a:p>
        </p:txBody>
      </p:sp>
      <p:pic>
        <p:nvPicPr>
          <p:cNvPr id="3" name="Рисунок 2" descr="психоги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643446"/>
            <a:ext cx="4643470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>
            <a:normAutofit/>
          </a:bodyPr>
          <a:lstStyle/>
          <a:p>
            <a:r>
              <a:rPr lang="ru-RU" u="sng" dirty="0" smtClean="0"/>
              <a:t>     6. Артикуляционная гимнастика </a:t>
            </a:r>
            <a:r>
              <a:rPr lang="ru-RU" dirty="0" smtClean="0"/>
              <a:t>– </a:t>
            </a:r>
            <a:r>
              <a:rPr lang="ru-RU" sz="2800" dirty="0" smtClean="0"/>
              <a:t>это система упражнений, помогающая улучшить подвижность органов артикуляционного аппарата, увеличить объем, силу движений, а также выработать точность и дифференциацию артикуляционных поз.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4717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Основная цель – выработка качественных движений органов артикуляции и точного, правильного произношения звуков речи.</a:t>
            </a:r>
            <a:endParaRPr lang="ru-RU" dirty="0"/>
          </a:p>
        </p:txBody>
      </p:sp>
      <p:pic>
        <p:nvPicPr>
          <p:cNvPr id="3" name="Рисунок 2" descr="языч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14620"/>
            <a:ext cx="4929222" cy="4000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>
            <a:normAutofit/>
          </a:bodyPr>
          <a:lstStyle/>
          <a:p>
            <a:r>
              <a:rPr lang="ru-RU" dirty="0" smtClean="0"/>
              <a:t>      7. Гимнастика для глаз:</a:t>
            </a:r>
            <a:br>
              <a:rPr lang="ru-RU" dirty="0" smtClean="0"/>
            </a:br>
            <a:r>
              <a:rPr lang="ru-RU" sz="2000" dirty="0" smtClean="0"/>
              <a:t>1. Общее оздоровление зрительного аппарата, профилактика различных нарушений в работе органов зрения: укрепление глазных </a:t>
            </a:r>
            <a:r>
              <a:rPr lang="ru-RU" sz="2000" dirty="0" err="1" smtClean="0"/>
              <a:t>мыщц</a:t>
            </a:r>
            <a:r>
              <a:rPr lang="ru-RU" sz="2000" dirty="0" smtClean="0"/>
              <a:t>, снятие напряжения, предупреждение утомления, улучшение кровообращения в глазах.</a:t>
            </a:r>
            <a:br>
              <a:rPr lang="ru-RU" sz="2000" dirty="0" smtClean="0"/>
            </a:br>
            <a:r>
              <a:rPr lang="ru-RU" sz="2000" dirty="0" smtClean="0"/>
              <a:t>2. Является эффективным дополнением в лечении уже имеющихся заболеваний: детской близорукости, дальнозоркости, астигматизма.</a:t>
            </a:r>
            <a:br>
              <a:rPr lang="ru-RU" sz="2000" dirty="0" smtClean="0"/>
            </a:br>
            <a:r>
              <a:rPr lang="ru-RU" sz="2000" dirty="0" smtClean="0"/>
              <a:t>3. Формирует у воспитанников представление о важности заботы о своем здоровье, в частности, об органах зрения.</a:t>
            </a:r>
            <a:br>
              <a:rPr lang="ru-RU" sz="2000" dirty="0" smtClean="0"/>
            </a:br>
            <a:r>
              <a:rPr lang="ru-RU" sz="2000" dirty="0" smtClean="0"/>
              <a:t>4. имеет обучающее значение. Выполняя зрительные упражнения, дети учатся ориентироваться в пространстве: закрепляют понятия «вправо», «влево», «вверх», «вниз», «поворот».</a:t>
            </a:r>
            <a:br>
              <a:rPr lang="ru-RU" sz="2000" dirty="0" smtClean="0"/>
            </a:br>
            <a:r>
              <a:rPr lang="ru-RU" sz="2000" dirty="0" smtClean="0"/>
              <a:t>     Помимо этого, проведение гимнастики способствует развитию связной речи, обогащению словаря, закрепляет знакомые понятия об устройстве окружающего мира.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714876" cy="2857520"/>
          </a:xfrm>
          <a:prstGeom prst="rect">
            <a:avLst/>
          </a:prstGeom>
        </p:spPr>
      </p:pic>
      <p:pic>
        <p:nvPicPr>
          <p:cNvPr id="3" name="Рисунок 2" descr="вправ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5000628" cy="3429024"/>
          </a:xfrm>
          <a:prstGeom prst="rect">
            <a:avLst/>
          </a:prstGeom>
        </p:spPr>
      </p:pic>
      <p:pic>
        <p:nvPicPr>
          <p:cNvPr id="4" name="Рисунок 3" descr="жму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571612"/>
            <a:ext cx="4214842" cy="3786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smiley-face-thumbs-up-cartoon-happy-smiley-emoticon-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4286280" cy="2511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140016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Цель:</a:t>
            </a:r>
            <a:r>
              <a:rPr lang="ru-RU" dirty="0" smtClean="0"/>
              <a:t> оздоровление дошкольников посредством разного вида гимнастик</a:t>
            </a: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71744"/>
            <a:ext cx="535785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1146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1. Сохранять и укреплять физическое и психическое здоровье детей.</a:t>
            </a:r>
            <a:br>
              <a:rPr lang="ru-RU" sz="3200" i="1" dirty="0" smtClean="0"/>
            </a:br>
            <a:r>
              <a:rPr lang="ru-RU" sz="3200" i="1" dirty="0" smtClean="0"/>
              <a:t>2. Формировать и совершенствовать двигательные навыки дошкольников.</a:t>
            </a:r>
            <a:br>
              <a:rPr lang="ru-RU" sz="3200" i="1" dirty="0" smtClean="0"/>
            </a:br>
            <a:r>
              <a:rPr lang="ru-RU" sz="3200" i="1" dirty="0" smtClean="0"/>
              <a:t>3. Формировать у детей осознанное отношение к здоровому образу жизни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3" name="Рисунок 2" descr="2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9" y="3714752"/>
            <a:ext cx="5643603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04310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     Гимнастика – это метод физического развития, способствующий укреплению детского организма.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3" name="Рисунок 2" descr="де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071810"/>
            <a:ext cx="6357982" cy="321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18637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     1. Утренняя гимнастика.</a:t>
            </a:r>
            <a:br>
              <a:rPr lang="ru-RU" b="1" i="1" u="sng" dirty="0" smtClean="0"/>
            </a:br>
            <a:r>
              <a:rPr lang="ru-RU" sz="3100" dirty="0" smtClean="0"/>
              <a:t>Задачи:</a:t>
            </a:r>
            <a:br>
              <a:rPr lang="ru-RU" sz="3100" dirty="0" smtClean="0"/>
            </a:br>
            <a:r>
              <a:rPr lang="ru-RU" sz="3100" dirty="0" smtClean="0"/>
              <a:t>- пробудить организм ребенка;</a:t>
            </a:r>
            <a:br>
              <a:rPr lang="ru-RU" sz="3100" dirty="0" smtClean="0"/>
            </a:br>
            <a:r>
              <a:rPr lang="ru-RU" sz="3100" dirty="0" smtClean="0"/>
              <a:t>- настроить его на действенный лад;</a:t>
            </a:r>
            <a:br>
              <a:rPr lang="ru-RU" sz="3100" dirty="0" smtClean="0"/>
            </a:br>
            <a:r>
              <a:rPr lang="ru-RU" sz="3100" dirty="0" smtClean="0"/>
              <a:t>- разносторонне, но умеренно влиять на мышечную систему;</a:t>
            </a:r>
            <a:br>
              <a:rPr lang="ru-RU" sz="3100" dirty="0" smtClean="0"/>
            </a:br>
            <a:r>
              <a:rPr lang="ru-RU" sz="3100" dirty="0" smtClean="0"/>
              <a:t>- активизировать деятельность сердечной, дыхательной и других функций организма;</a:t>
            </a:r>
            <a:br>
              <a:rPr lang="ru-RU" sz="3100" dirty="0" smtClean="0"/>
            </a:br>
            <a:r>
              <a:rPr lang="ru-RU" sz="3100" dirty="0" smtClean="0"/>
              <a:t>- стимулировать работу внутренних органов и органов чувств</a:t>
            </a:r>
            <a:br>
              <a:rPr lang="ru-RU" sz="3100" dirty="0" smtClean="0"/>
            </a:br>
            <a:r>
              <a:rPr lang="ru-RU" sz="3100" dirty="0" smtClean="0"/>
              <a:t>- способствовать формированию правильной осанки и походки.</a:t>
            </a:r>
            <a:endParaRPr lang="ru-RU" sz="3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гу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5771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ле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52"/>
            <a:ext cx="442915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флаж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214686"/>
            <a:ext cx="4572032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186378"/>
          </a:xfrm>
        </p:spPr>
        <p:txBody>
          <a:bodyPr>
            <a:normAutofit/>
          </a:bodyPr>
          <a:lstStyle/>
          <a:p>
            <a:r>
              <a:rPr lang="ru-RU" dirty="0" smtClean="0"/>
              <a:t>     2. Дыхательная гимнастика: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2000" dirty="0" smtClean="0"/>
              <a:t>повышает общий жизненный тонус, закаленность и устойчивость организма к заболеваниям дыхательной системы;</a:t>
            </a:r>
            <a:br>
              <a:rPr lang="ru-RU" sz="2000" dirty="0" smtClean="0"/>
            </a:br>
            <a:r>
              <a:rPr lang="ru-RU" sz="2000" dirty="0" smtClean="0"/>
              <a:t>- предупреждает застойные явления в легких и способствует нормализации физиологического дыхания через нос;</a:t>
            </a:r>
            <a:br>
              <a:rPr lang="ru-RU" sz="2000" dirty="0" smtClean="0"/>
            </a:br>
            <a:r>
              <a:rPr lang="ru-RU" sz="2000" dirty="0" smtClean="0"/>
              <a:t>- укрепляет дыхательную мускулатуру, увеличивает подвижность грудной клетки и диафрагмы;</a:t>
            </a:r>
            <a:br>
              <a:rPr lang="ru-RU" sz="2000" dirty="0" smtClean="0"/>
            </a:br>
            <a:r>
              <a:rPr lang="ru-RU" sz="2000" dirty="0" smtClean="0"/>
              <a:t>- стимулирует обмен веществ, благотворно воздействует на эндокринную и сердечно – сосудистую системы, кровообращение;</a:t>
            </a:r>
            <a:br>
              <a:rPr lang="ru-RU" sz="2000" dirty="0" smtClean="0"/>
            </a:br>
            <a:r>
              <a:rPr lang="ru-RU" sz="2000" dirty="0" smtClean="0"/>
              <a:t>- насыщает организм оптимальным количеством кислорода;</a:t>
            </a:r>
            <a:br>
              <a:rPr lang="ru-RU" sz="2000" dirty="0" smtClean="0"/>
            </a:br>
            <a:r>
              <a:rPr lang="ru-RU" sz="2000" dirty="0" smtClean="0"/>
              <a:t>- способствует уравновешиванию нервных процессов.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ых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5857916" cy="5643578"/>
          </a:xfrm>
          <a:prstGeom prst="rect">
            <a:avLst/>
          </a:prstGeom>
        </p:spPr>
      </p:pic>
      <p:pic>
        <p:nvPicPr>
          <p:cNvPr id="3" name="Рисунок 2" descr="труб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85728"/>
            <a:ext cx="2928958" cy="5500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146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b="1" i="1" u="sng" dirty="0" smtClean="0"/>
              <a:t>3. Бодрящая гимнастика</a:t>
            </a:r>
            <a:br>
              <a:rPr lang="ru-RU" b="1" i="1" u="sng" dirty="0" smtClean="0"/>
            </a:br>
            <a:r>
              <a:rPr lang="ru-RU" u="sng" dirty="0" smtClean="0"/>
              <a:t>основная цель</a:t>
            </a:r>
            <a:r>
              <a:rPr lang="ru-RU" b="1" i="1" u="sng" dirty="0" smtClean="0"/>
              <a:t>:  </a:t>
            </a:r>
            <a:r>
              <a:rPr lang="ru-RU" dirty="0" smtClean="0"/>
              <a:t>активизация обмена веществ, тренировка защитных механизмов организма, ощущений осознанно управлять движениями.</a:t>
            </a:r>
            <a:endParaRPr lang="ru-RU" dirty="0"/>
          </a:p>
        </p:txBody>
      </p:sp>
      <p:pic>
        <p:nvPicPr>
          <p:cNvPr id="3" name="Рисунок 2" descr="бод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143248"/>
            <a:ext cx="6572296" cy="335758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109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МДОау «детский сад №98 г.Орска «оздоровление дошкольников посредством  разного  вида гимнастик»        воспитатель баталова марина александровна  2021 год    </vt:lpstr>
      <vt:lpstr>Цель: оздоровление дошкольников посредством разного вида гимнастик</vt:lpstr>
      <vt:lpstr>Задачи: 1. Сохранять и укреплять физическое и психическое здоровье детей. 2. Формировать и совершенствовать двигательные навыки дошкольников. 3. Формировать у детей осознанное отношение к здоровому образу жизни.</vt:lpstr>
      <vt:lpstr>     Гимнастика – это метод физического развития, способствующий укреплению детского организма.</vt:lpstr>
      <vt:lpstr>     1. Утренняя гимнастика. Задачи: - пробудить организм ребенка; - настроить его на действенный лад; - разносторонне, но умеренно влиять на мышечную систему; - активизировать деятельность сердечной, дыхательной и других функций организма; - стимулировать работу внутренних органов и органов чувств - способствовать формированию правильной осанки и походки.</vt:lpstr>
      <vt:lpstr>Слайд 6</vt:lpstr>
      <vt:lpstr>     2. Дыхательная гимнастика: -повышает общий жизненный тонус, закаленность и устойчивость организма к заболеваниям дыхательной системы; - предупреждает застойные явления в легких и способствует нормализации физиологического дыхания через нос; - укрепляет дыхательную мускулатуру, увеличивает подвижность грудной клетки и диафрагмы; - стимулирует обмен веществ, благотворно воздействует на эндокринную и сердечно – сосудистую системы, кровообращение; - насыщает организм оптимальным количеством кислорода; - способствует уравновешиванию нервных процессов.</vt:lpstr>
      <vt:lpstr>Слайд 8</vt:lpstr>
      <vt:lpstr>      3. Бодрящая гимнастика основная цель:  активизация обмена веществ, тренировка защитных механизмов организма, ощущений осознанно управлять движениями.</vt:lpstr>
      <vt:lpstr>Слайд 10</vt:lpstr>
      <vt:lpstr>     4. Пальчиковая гимнастика:  - развитие и совершенствование мелкой моторики рук, подготовка кисти к письму; - развитие умения управлять своими движениями, концентрировать внимание на одном виде деятельности;  - развитие межполушарного взаимодействия;  - вызывает положительные эмоции;  - способствует развитию речи и творческой активности;  - развивает воображение.</vt:lpstr>
      <vt:lpstr>Слайд 12</vt:lpstr>
      <vt:lpstr>5. Психогимнастика Задачи: 1. Дети тренируют психомоторные функции. 2. Воспитывают в себе высшие эмоции и чувства. 3. Корректируют свое поведение при помощи ролевых игр. 4. избавляются от эмоционального напряжения. 5. У детей развиваются навыки концентрации, пластика, координация движений.</vt:lpstr>
      <vt:lpstr>     6. Артикуляционная гимнастика – это система упражнений, помогающая улучшить подвижность органов артикуляционного аппарата, увеличить объем, силу движений, а также выработать точность и дифференциацию артикуляционных поз. </vt:lpstr>
      <vt:lpstr>     Основная цель – выработка качественных движений органов артикуляции и точного, правильного произношения звуков речи.</vt:lpstr>
      <vt:lpstr>      7. Гимнастика для глаз: 1. Общее оздоровление зрительного аппарата, профилактика различных нарушений в работе органов зрения: укрепление глазных мыщц, снятие напряжения, предупреждение утомления, улучшение кровообращения в глазах. 2. Является эффективным дополнением в лечении уже имеющихся заболеваний: детской близорукости, дальнозоркости, астигматизма. 3. Формирует у воспитанников представление о важности заботы о своем здоровье, в частности, об органах зрения. 4. имеет обучающее значение. Выполняя зрительные упражнения, дети учатся ориентироваться в пространстве: закрепляют понятия «вправо», «влево», «вверх», «вниз», «поворот».      Помимо этого, проведение гимнастики способствует развитию связной речи, обогащению словаря, закрепляет знакомые понятия об устройстве окружающего мира.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Оздоровление детей дошкольного возраста посредством различного вида гимнастик</dc:title>
  <dc:creator>Марина</dc:creator>
  <cp:lastModifiedBy>Марина</cp:lastModifiedBy>
  <cp:revision>22</cp:revision>
  <dcterms:created xsi:type="dcterms:W3CDTF">2021-02-10T14:39:20Z</dcterms:created>
  <dcterms:modified xsi:type="dcterms:W3CDTF">2021-02-11T15:35:09Z</dcterms:modified>
</cp:coreProperties>
</file>