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1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6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8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3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1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4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4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2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6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FC56-6E1F-4603-B672-B842DBB9590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B898-27B2-47F4-8F4F-CD216970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6131"/>
            <a:ext cx="9144000" cy="201583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Дидактическая игра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«Умные машины»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37700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      Младшая группа</a:t>
            </a:r>
          </a:p>
          <a:p>
            <a:pPr algn="r"/>
            <a:endParaRPr lang="ru-RU" sz="28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МОАУ «СОШ № 52 г. Орска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Воспитатель: Абдулина Ольга Петровна»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2972">
            <a:off x="804161" y="2838796"/>
            <a:ext cx="3935813" cy="2601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9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56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7236" y="595354"/>
            <a:ext cx="85371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Цель: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        Формировать представления детей о различных </a:t>
            </a:r>
          </a:p>
          <a:p>
            <a:r>
              <a:rPr lang="ru-RU" sz="2400" dirty="0" smtClean="0"/>
              <a:t>                видах транспорта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закреплять знания о сенсорных эталонах цвета,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ru-RU" sz="2400" dirty="0" smtClean="0"/>
              <a:t> упражнять в различении предметов по форме и величине</a:t>
            </a:r>
            <a:r>
              <a:rPr lang="ru-RU" sz="2400" smtClean="0"/>
              <a:t>, цвету;</a:t>
            </a:r>
            <a:endParaRPr lang="ru-RU" sz="2400" dirty="0" smtClean="0"/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ru-RU" sz="2400" dirty="0" smtClean="0"/>
              <a:t>развивать наглядно-образное мышление,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ru-RU" sz="2400" dirty="0" smtClean="0"/>
              <a:t>развивать способность объединять предметы на основании определенных признаков (классификация)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19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57" y="1702860"/>
            <a:ext cx="5022560" cy="3766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11433" y="456892"/>
            <a:ext cx="6791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Карточка №1. Детям предлагается «поставить машинку» в гараж такого же цвета, как машинка: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6909" y="1702860"/>
            <a:ext cx="285126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Посмотри, здесь не простые, а цветные гаражи.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Машинку нужного цвета возьми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нужный гараж ты ее отвези.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6909" y="1690689"/>
            <a:ext cx="2909455" cy="363777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16378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7999" y="298476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Карточка №2. Необходимо подобрать машинку в соответствии с размерами гаража: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10271" r="10249" b="4079"/>
          <a:stretch/>
        </p:blipFill>
        <p:spPr>
          <a:xfrm>
            <a:off x="5536276" y="1612669"/>
            <a:ext cx="4364181" cy="317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346662" y="1849058"/>
            <a:ext cx="3491345" cy="29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ну ка внимательно ты посмотри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отличаются здесь гаражи?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и маленький гараж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Ответ, конечно же, мне дашь.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Машинку нужного размера подбери,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нужный гараж ты ее отвези.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6785" y="1849059"/>
            <a:ext cx="3541222" cy="293907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5120" y="298476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Карточка №3. Надо подобрать машинку соответственно силуэту в гараже: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13570" b="22025"/>
          <a:stretch/>
        </p:blipFill>
        <p:spPr>
          <a:xfrm rot="16200000">
            <a:off x="5929656" y="777728"/>
            <a:ext cx="3346740" cy="4445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29295" y="1757337"/>
            <a:ext cx="2834953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Посмотри, какие разные здесь гаражи.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своя машинка живет,</a:t>
            </a:r>
            <a:endParaRPr lang="ru-RU" sz="1400" b="1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Смотри на картинку и смело вперед!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6291" y="1230284"/>
            <a:ext cx="3283527" cy="350797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45" y="1825625"/>
            <a:ext cx="4728109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/>
          <a:stretch/>
        </p:blipFill>
        <p:spPr>
          <a:xfrm rot="10800000">
            <a:off x="2895169" y="523702"/>
            <a:ext cx="5918663" cy="5210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1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12" y="365125"/>
            <a:ext cx="10040388" cy="538728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    Спасибо за внимание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191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Дидактическая игра «Умные машины»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  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«Умные машины»</dc:title>
  <dc:creator>Аслан Абдулин</dc:creator>
  <cp:lastModifiedBy>Аслан Абдулин</cp:lastModifiedBy>
  <cp:revision>3</cp:revision>
  <dcterms:created xsi:type="dcterms:W3CDTF">2025-01-26T13:34:36Z</dcterms:created>
  <dcterms:modified xsi:type="dcterms:W3CDTF">2025-01-26T13:51:38Z</dcterms:modified>
</cp:coreProperties>
</file>