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6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2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1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6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3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8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7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7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5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2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6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F0EAC7-7434-4956-9386-2D1F1DD7105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D6FDFB-005B-4EC9-AEAC-F62111CF3BD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1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3099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финансовой грамотности </a:t>
            </a:r>
            <a:b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деньги и не купишь».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451" y="4444603"/>
            <a:ext cx="10058400" cy="1143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Воробщикова Елена Ивановна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26276" y="130990"/>
            <a:ext cx="8805949" cy="349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№31 «Звездочка» города Орска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6" y="369715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паре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15" y="1737360"/>
            <a:ext cx="3325717" cy="443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99" y="1587529"/>
            <a:ext cx="3472517" cy="260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481"/>
            <a:ext cx="3608580" cy="270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69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группе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98" y="3624000"/>
            <a:ext cx="4223131" cy="316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920"/>
            <a:ext cx="3988106" cy="299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06" y="1737360"/>
            <a:ext cx="3955792" cy="296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27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игры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Детям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сделать рекламу любого предмета, который можно купить.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роли рекламы в продаже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Дети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из предложенных карточек товар первой необходимости, и товар без которого в настоящее время можно обойтись.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с экономической точки зрения о товарах первой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31315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543" y="368673"/>
            <a:ext cx="7233532" cy="54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понимания того, что не все возможно купить за деньги, главные ценности – окружающий мир, моральные ценности, любовь близких людей за деньги не купишь.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698" y="3536414"/>
            <a:ext cx="2364437" cy="25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0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игры: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экономические представления об экономическом развитии общества, нравственно-этических отношениях.</a:t>
            </a:r>
          </a:p>
          <a:p>
            <a:pPr algn="just"/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логическое, экономическое мышление, наблюдательность, умение делать умозаключение. Способствовать развитию связной и доказательной  речи детей, пополнять активный и пассивный словарь, развивать слуховое внимание.</a:t>
            </a:r>
          </a:p>
          <a:p>
            <a:pPr algn="just"/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семье, семейным ценностям,  природе и природным ценностям.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17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Беседы «Что можно купить за деньги, а что нет», «Чтобы я хотел купить».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Игровое упражнение «Купишь, не купишь».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Рисование «Покупка моей мечты».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4.Чтение художественной литературы – А.С. Пушкин «Сказка о рыбаке и рыбке», К. Успенский «Дядя Федор, Пёс и Кот», К. Чуковский «Муха-Цокотуха», прослушивание сказки «Как старик корову продавал», В. Невинный.</a:t>
            </a:r>
          </a:p>
        </p:txBody>
      </p:sp>
    </p:spTree>
    <p:extLst>
      <p:ext uri="{BB962C8B-B14F-4D97-AF65-F5344CB8AC3E}">
        <p14:creationId xmlns:p14="http://schemas.microsoft.com/office/powerpoint/2010/main" val="226477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747" y="1386757"/>
            <a:ext cx="4186503" cy="31521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19165"/>
            <a:ext cx="2213040" cy="239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8068"/>
            <a:ext cx="2242808" cy="212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42808" cy="243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65" y="4538948"/>
            <a:ext cx="2939838" cy="24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новых знаний мира финансов в ходе дидактической игры, закрепление полученных ранее знаний в области финансов, приобретение умения понимать и ценить окружающий и предметный мир.  Применение полученных навыков и умений в реальных жизненных ситуациях.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3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игры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  <p:sp>
        <p:nvSpPr>
          <p:cNvPr id="8" name="Прямоугольник 7"/>
          <p:cNvSpPr/>
          <p:nvPr/>
        </p:nvSpPr>
        <p:spPr>
          <a:xfrm>
            <a:off x="1" y="1737361"/>
            <a:ext cx="38043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коробочки «Что нельзя купить»,</a:t>
            </a:r>
            <a:b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«Что можно купить».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47968" y="1737360"/>
            <a:ext cx="38043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b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предметами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0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игра: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раскладывает перед ребенком на столе карточки и предлагает выбрать изображение того, что можно купить и объяснить что это такое. Затем ребенок рассматривает оставшиеся карточки и объясняет почему он их не купил.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паре: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раскладывает перед детьми на столе карточки. Затем одному ребёнку предлагает выбрать карточки того, что можно купить за деньги, а второму ребенку то, что за деньги купить нельзя. Дети должны объяснить свой выбор.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</a:t>
            </a:r>
            <a:r>
              <a:rPr lang="ru-RU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раскладывает перед ребенком на столе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карточки, картинкой вниз. Каждый ребенок берет себе по одной карточке. По очереди дети объясняют могут ли они изображенное на картинке купить или нет.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1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игра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7427" y="2006348"/>
            <a:ext cx="4360975" cy="327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4" y="2006348"/>
            <a:ext cx="4534956" cy="339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77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</TotalTime>
  <Words>398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Times New Roman</vt:lpstr>
      <vt:lpstr>Ретро</vt:lpstr>
      <vt:lpstr>Дидактическая игра по финансовой грамотности  «За деньги и не купишь».</vt:lpstr>
      <vt:lpstr>Цель игры: </vt:lpstr>
      <vt:lpstr>Задачи игры:</vt:lpstr>
      <vt:lpstr>Предварительная работа</vt:lpstr>
      <vt:lpstr>Презентация PowerPoint</vt:lpstr>
      <vt:lpstr>Ожидаемый результат </vt:lpstr>
      <vt:lpstr>Оборудование для игры </vt:lpstr>
      <vt:lpstr>Правила игры </vt:lpstr>
      <vt:lpstr>Индивидуальная игра</vt:lpstr>
      <vt:lpstr>Игра в паре</vt:lpstr>
      <vt:lpstr>Игра в группе</vt:lpstr>
      <vt:lpstr>Варианты игры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финансовой грамотности  «За деньги и не купишь».</dc:title>
  <dc:creator>Пользователь</dc:creator>
  <cp:lastModifiedBy>Пользователь</cp:lastModifiedBy>
  <cp:revision>10</cp:revision>
  <dcterms:created xsi:type="dcterms:W3CDTF">2024-01-29T19:53:59Z</dcterms:created>
  <dcterms:modified xsi:type="dcterms:W3CDTF">2024-01-30T00:03:27Z</dcterms:modified>
</cp:coreProperties>
</file>