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png"/>
  <Override PartName="/ppt/media/image9.jpg" ContentType="image/png"/>
  <Override PartName="/ppt/media/image10.jpg" ContentType="image/png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2" r:id="rId7"/>
    <p:sldId id="260" r:id="rId8"/>
    <p:sldId id="269" r:id="rId9"/>
    <p:sldId id="263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8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3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3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1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6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4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9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5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5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5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3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273F-D997-4CE4-8730-E84A42F3270E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82C4-7218-4DD7-9517-4F1DFA2A5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9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0381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11" y="365125"/>
            <a:ext cx="11617378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автономное учреждения «Детский сад № 78 «Пчелка» г. Орска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95" y="1690688"/>
            <a:ext cx="11685686" cy="4964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«Формирование ЗОЖ у дошкольников посредством игровой деятельности»</a:t>
            </a:r>
          </a:p>
          <a:p>
            <a:pPr marL="0" indent="0" algn="ctr">
              <a:buNone/>
            </a:pPr>
            <a:endParaRPr lang="ru-RU" sz="5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Выполнила работу </a:t>
            </a:r>
          </a:p>
          <a:p>
            <a:pPr marL="0" indent="0" algn="r"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</a:p>
          <a:p>
            <a:pPr marL="0" indent="0" algn="r"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Зайнуллина Елена Николаевна</a:t>
            </a:r>
          </a:p>
          <a:p>
            <a:pPr marL="0" indent="0" algn="r">
              <a:buNone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895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6394"/>
            <a:ext cx="12156478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43" y="91225"/>
            <a:ext cx="4356845" cy="3267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4" y="91225"/>
            <a:ext cx="4550914" cy="3413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6" y="3456477"/>
            <a:ext cx="4464049" cy="3348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38" y="3583796"/>
            <a:ext cx="2453738" cy="32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" y="0"/>
            <a:ext cx="12156478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61" y="196401"/>
            <a:ext cx="10515600" cy="9176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на свежем воздухе.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«Солнце, воздух и вода наши лучшие друзья»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1" y="1664841"/>
            <a:ext cx="2887560" cy="38682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3" y="1518808"/>
            <a:ext cx="3481070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98" y="1664841"/>
            <a:ext cx="3387777" cy="42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honeycomb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6394"/>
            <a:ext cx="12156478" cy="687078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4" y="2022128"/>
            <a:ext cx="1715261" cy="381169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11" y="1235"/>
            <a:ext cx="1802729" cy="400606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37" y="33685"/>
            <a:ext cx="1788127" cy="3973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10" y="4309026"/>
            <a:ext cx="5568991" cy="2506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95" y="2115209"/>
            <a:ext cx="3243497" cy="43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6394"/>
            <a:ext cx="12156478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6311" y="88358"/>
            <a:ext cx="3853721" cy="8212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«Здоровые зубки»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57" y="1522441"/>
            <a:ext cx="195810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05" y="1472368"/>
            <a:ext cx="1958102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43" y="1522441"/>
            <a:ext cx="2168702" cy="4301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8" y="1472368"/>
            <a:ext cx="2270323" cy="5360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50" y="1472368"/>
            <a:ext cx="2287289" cy="53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6394"/>
            <a:ext cx="12156478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389744"/>
            <a:ext cx="10074639" cy="46769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 я делаю вывод из своей работы, что детям лучше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усвоивать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и все принимать в игровой форме. Чем раньше начать обучение навыкам здорового образа жизни, тем лучше. Узнав строение своего организма, научившись прислушиваться к его работе, ребенок поймет необходимость заботиться о нем, не вредить, а помогать ему ритмично работать. Он научится разумно и бережно относиться к своему здоровью, что будет способствовать его укреплению. Все это, несомненно, будет иметь положительное влияние на здоровье и развитие ребенка.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84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fractur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" y="0"/>
            <a:ext cx="12156478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736" y="2464233"/>
            <a:ext cx="8324049" cy="97116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 !!!</a:t>
            </a:r>
            <a:endParaRPr lang="ru-RU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9784" y="149902"/>
            <a:ext cx="11024016" cy="638580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Цель: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формирование у дошкольников основ здорового образа жизни через использование специально организованных форм обучения и реализацию инновационных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технологий.</a:t>
            </a:r>
          </a:p>
          <a:p>
            <a:pPr marL="0" indent="0" algn="ctr">
              <a:buNone/>
            </a:pPr>
            <a:r>
              <a:rPr lang="ru-RU" b="1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• внедрить в образовательный процесс современные оздоровительные технологии, способствующие сохранению и укреплению здоровья детей;</a:t>
            </a:r>
          </a:p>
          <a:p>
            <a:pPr marL="0" indent="0">
              <a:buNone/>
            </a:pPr>
            <a:r>
              <a:rPr lang="ru-RU" dirty="0" smtClean="0"/>
              <a:t>• формировать у детей потребность в здоровом образе жизни;</a:t>
            </a:r>
          </a:p>
          <a:p>
            <a:pPr marL="0" indent="0">
              <a:buNone/>
            </a:pPr>
            <a:r>
              <a:rPr lang="ru-RU" dirty="0" smtClean="0"/>
              <a:t>• создавать условия для взаимодействия с семьями воспитанников по приобщению к здоровому образу жизни; вовлекать родителей в образовательный процесс ДОУ, направленный на формирование основ здорового образа жизни.</a:t>
            </a:r>
          </a:p>
          <a:p>
            <a:pPr marL="0" indent="0">
              <a:buNone/>
            </a:pPr>
            <a:r>
              <a:rPr lang="ru-RU" dirty="0" smtClean="0"/>
              <a:t>• внедрение инновационных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</a:t>
            </a:r>
          </a:p>
          <a:p>
            <a:pPr marL="0" indent="0">
              <a:buNone/>
            </a:pPr>
            <a:r>
              <a:rPr lang="ru-RU" dirty="0" smtClean="0"/>
              <a:t>• использование </a:t>
            </a:r>
            <a:r>
              <a:rPr lang="ru-RU" dirty="0" err="1" smtClean="0"/>
              <a:t>валеологических</a:t>
            </a:r>
            <a:r>
              <a:rPr lang="ru-RU" dirty="0" smtClean="0"/>
              <a:t> приемов обучения, развития для мотивации к здоровому образу жизни;</a:t>
            </a:r>
          </a:p>
          <a:p>
            <a:pPr marL="0" indent="0">
              <a:buNone/>
            </a:pPr>
            <a:r>
              <a:rPr lang="ru-RU" dirty="0" smtClean="0"/>
              <a:t>• использование ИКТ для более наглядной демонстрации преимущества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9736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021" cy="6858000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19526" y="449704"/>
            <a:ext cx="10028421" cy="51276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опыта состоит в решении проблемы сохранения и укрепления здоровья дошкольников в игровой деятельности. Одним из путей решения является комплексный подход к оздоровлению детей через использование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технологий, без которых немыслим педагогический процесс современного детского сада. Их внедрение строится на формировании осознанного отношения ребёнка к своему здоровью, которое, в свою очередь, должно стать системообразующим фактором модернизации физкультурно-оздоровительной деятельности.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5544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" y="0"/>
            <a:ext cx="12147412" cy="686453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4814" y="269823"/>
            <a:ext cx="10448144" cy="59071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Детство – уникальный период жизни человека, в процессе которого формируется здоровье. Все, что приобретено ребенком в детстве, сохраняется на всю жизнь. Можно научить ребенка хорошо бегать, прыгать, кататься на лыжах, но если у него не будет мотивированной потребности в этом, все эти навыки будут бесполезны в жизни. Важно научить ребенка понимать, сколько ценно здоровье для человека и как важно стремиться к здоровому образу жизни. Здоровый образ жизни - это не просто сумма усвоенных знаний, а стиль жизни, адекватное поведение в различных ситуациях.</a:t>
            </a:r>
          </a:p>
          <a:p>
            <a:pPr marL="0" indent="0">
              <a:buNone/>
            </a:pP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«Здоровье – это не всё, но всё без здоровья – ничто» - повторяет человечество вслед за мудрецом Сократом уже более двух тысяч лет. Современное общество, колоссальные темпы его развития, информационные технологии настоятельно предъявляют с каждым днем всё более высокие требования к человеку и его здоровью.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" y="-6691"/>
            <a:ext cx="12150381" cy="68646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4577" y="494675"/>
            <a:ext cx="10328224" cy="55613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Дошкольный возраст является важным и ответственным периодом в создании фундамента психического и физического здоровья ребенка. В этот период происходит перестройка функционирования разных систем детского организма, поэтому крайне необходимо всячески способствовать воспитанию у детей этого возраста привычек и потребностей к здоровому образу жизни, поддержанию и укреплению своего здоровья. Это одна из приоритетных задач, которая стоит перед родителями и педагогами. Именно в это время нужно начинать формирование основ здорового образа жизни у дошкольников. Родителям дошкольника необходимо усвоить, что здоровье малыша - это не только отсутствие болезни, эмоционального тонуса и плохая работоспособность, но и закладывание основ будущего благополучия личности ребенка. Привычка к здоровому образу жизни – это главная, основная, жизненно важная привычка; она аккумулирует в себе результат использования имеющихся средств физического воспитания детей дошкольного возраста, в целях решения оздоровительных, образовательных и воспитательных задач. Поэтому дошкольное учреждение и семья призваны в дошкольном детстве, заложить основы здорового образа жизни, используя различные формы работы.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" y="-12787"/>
            <a:ext cx="12156478" cy="68707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9390" y="794479"/>
            <a:ext cx="9908499" cy="45270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Игра - это наиболее доступный и эффективный метод воздействия на ребёнка. Ведь именно игра, является естественным спутником жизни ребёнка.</a:t>
            </a:r>
            <a:br>
              <a:rPr lang="ru-RU" dirty="0" smtClean="0"/>
            </a:br>
            <a:r>
              <a:rPr lang="ru-RU" dirty="0" smtClean="0"/>
              <a:t>Наиболее распространённые и самые любимые среди детей дошкольного возраста подвижные игры. В основе их лежат физические упражнения, в процессе которых ребята преодолевают различные препятствия, стремятся достигнуть определённой, заранее поставленной цели. Играя, ребенок всегда находится в определенных взаимоотношениях с коллективом. Игра - это первая школа воспитания общественного поведения.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32106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1" y="-42810"/>
            <a:ext cx="12150381" cy="686469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49" y="4182256"/>
            <a:ext cx="4691921" cy="24691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49" y="252780"/>
            <a:ext cx="4689849" cy="233553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93" y="190658"/>
            <a:ext cx="2000674" cy="4115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7" y="188097"/>
            <a:ext cx="4587514" cy="2230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5" y="2649045"/>
            <a:ext cx="1945599" cy="4002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1" y="2776518"/>
            <a:ext cx="1843789" cy="3747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365" y="248487"/>
            <a:ext cx="5051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физического развития,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нетрационного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оборудования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" y="-3346"/>
            <a:ext cx="12150381" cy="686469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2" y="691264"/>
            <a:ext cx="4912784" cy="36845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39" y="691264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574661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6478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195" y="155243"/>
            <a:ext cx="6086006" cy="53964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Сюжетно – ролевые игры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66" y="1904794"/>
            <a:ext cx="195810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26" y="1064302"/>
            <a:ext cx="2293072" cy="519183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" y="874198"/>
            <a:ext cx="2507417" cy="5572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98" y="1904794"/>
            <a:ext cx="19396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660</Words>
  <Application>Microsoft Office PowerPoint</Application>
  <PresentationFormat>Широкоэкранный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Муниципальное дошкольное образовательное автономное учреждения «Детский сад № 78 «Пчелка» г. Орска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Сюжетно – ролевые игры </vt:lpstr>
      <vt:lpstr>Презентация PowerPoint</vt:lpstr>
      <vt:lpstr>Игры на свежем воздухе.  «Солнце, воздух и вода наши лучшие друзья»</vt:lpstr>
      <vt:lpstr>Презентация PowerPoint</vt:lpstr>
      <vt:lpstr>Дидактическая игра  «Здоровые зубки»</vt:lpstr>
      <vt:lpstr>Презентация PowerPoint</vt:lpstr>
      <vt:lpstr>Спасибо за внимание 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10</cp:revision>
  <dcterms:created xsi:type="dcterms:W3CDTF">2023-11-19T19:19:46Z</dcterms:created>
  <dcterms:modified xsi:type="dcterms:W3CDTF">2023-11-23T19:53:40Z</dcterms:modified>
</cp:coreProperties>
</file>