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8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К113\Desktop\20200320_111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90026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8775" y="453672"/>
            <a:ext cx="6316794" cy="556434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pPr marL="254000" indent="51181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8885C"/>
                </a:solidFill>
                <a:latin typeface="Times New Roman"/>
                <a:ea typeface="SimSun"/>
                <a:cs typeface="Times New Roman"/>
              </a:rPr>
              <a:t>Кейс «Финансовая грамотность»</a:t>
            </a:r>
            <a:endParaRPr lang="ru-RU" sz="2800" dirty="0">
              <a:solidFill>
                <a:srgbClr val="38885C"/>
              </a:solidFill>
              <a:ea typeface="SimSu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ПК113\Desktop\20200320_11104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2871005" cy="35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79712" y="5373216"/>
            <a:ext cx="6048672" cy="1200329"/>
          </a:xfrm>
          <a:prstGeom prst="rect">
            <a:avLst/>
          </a:prstGeom>
          <a:solidFill>
            <a:schemeClr val="tx2">
              <a:lumMod val="20000"/>
              <a:lumOff val="80000"/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6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3888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Универсальное развивающее пособие </a:t>
            </a:r>
          </a:p>
          <a:p>
            <a:pPr marL="0" marR="0" lvl="0" indent="446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3888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организации самостоятельной, индивидуальной</a:t>
            </a:r>
          </a:p>
          <a:p>
            <a:pPr marL="0" marR="0" lvl="0" indent="446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3888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совместной деятельности </a:t>
            </a:r>
          </a:p>
          <a:p>
            <a:pPr marL="0" marR="0" lvl="0" indent="446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3888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 и детей</a:t>
            </a:r>
            <a:r>
              <a:rPr kumimoji="0" lang="ru-RU" altLang="zh-CN" b="1" i="1" u="none" strike="noStrike" cap="none" normalizeH="0" dirty="0" smtClean="0">
                <a:ln>
                  <a:noFill/>
                </a:ln>
                <a:solidFill>
                  <a:srgbClr val="3888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старшего дошкольного возраста 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3888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2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113\Desktop\20200724_072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00392" cy="45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1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52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конкурс фг\20200320_1114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70781"/>
            <a:ext cx="4032448" cy="44744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6192688"/>
          </a:xfrm>
          <a:prstGeom prst="rect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конкурс фг\20200320_11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384376" cy="31150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 descr="C:\Users\admin\Desktop\конкурс фг\20200320_111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802140" cy="3672408"/>
          </a:xfrm>
          <a:prstGeom prst="rect">
            <a:avLst/>
          </a:prstGeom>
          <a:noFill/>
        </p:spPr>
      </p:pic>
      <p:pic>
        <p:nvPicPr>
          <p:cNvPr id="18436" name="Picture 4" descr="C:\Users\admin\Desktop\конкурс фг\20200320_111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3168352" cy="317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конкурс фг\20211110_16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73811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ПК113</dc:creator>
  <cp:lastModifiedBy>admin</cp:lastModifiedBy>
  <cp:revision>10</cp:revision>
  <dcterms:created xsi:type="dcterms:W3CDTF">2024-02-05T09:50:50Z</dcterms:created>
  <dcterms:modified xsi:type="dcterms:W3CDTF">2024-02-06T08:25:17Z</dcterms:modified>
</cp:coreProperties>
</file>