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35729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Муниципальное дошкольное образовательное автономное учреждение «Детский сад №147 «Теремок» </a:t>
            </a:r>
            <a:r>
              <a:rPr lang="ru-RU" sz="20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общеразвивающего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вида с приоритетным развитием познавательно-речевого развития воспитанников г.Орска»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8001056" cy="4857784"/>
          </a:xfrm>
        </p:spPr>
        <p:txBody>
          <a:bodyPr>
            <a:normAutofit/>
          </a:bodyPr>
          <a:lstStyle/>
          <a:p>
            <a:endParaRPr lang="ru-RU" sz="2800" b="1" i="1" dirty="0" smtClean="0"/>
          </a:p>
          <a:p>
            <a:r>
              <a:rPr lang="ru-RU" sz="2800" b="1" i="1" dirty="0" smtClean="0"/>
              <a:t>«</a:t>
            </a:r>
            <a:r>
              <a:rPr lang="ru-RU" sz="2800" b="1" i="1" dirty="0" smtClean="0"/>
              <a:t>Юные покорители космоса»</a:t>
            </a:r>
          </a:p>
          <a:p>
            <a:r>
              <a:rPr lang="ru-RU" sz="2800" b="1" i="1" dirty="0" smtClean="0"/>
              <a:t>(к 60-летию полета первого человека в космос)</a:t>
            </a:r>
          </a:p>
          <a:p>
            <a:r>
              <a:rPr lang="ru-RU" sz="6000" b="1" i="1" dirty="0" smtClean="0"/>
              <a:t>«Что такое космос</a:t>
            </a:r>
            <a:r>
              <a:rPr lang="ru-RU" sz="6000" b="1" i="1" dirty="0" smtClean="0"/>
              <a:t>?»</a:t>
            </a:r>
          </a:p>
          <a:p>
            <a:pPr algn="l"/>
            <a:r>
              <a:rPr lang="ru-RU" sz="2800" b="1" i="1" dirty="0" smtClean="0"/>
              <a:t>Средняя группа</a:t>
            </a:r>
          </a:p>
          <a:p>
            <a:pPr algn="l"/>
            <a:r>
              <a:rPr lang="ru-RU" sz="2800" b="1" i="1" dirty="0" smtClean="0"/>
              <a:t>Воспитатель: </a:t>
            </a:r>
          </a:p>
          <a:p>
            <a:pPr algn="l"/>
            <a:r>
              <a:rPr lang="ru-RU" sz="2800" b="1" i="1" dirty="0" smtClean="0"/>
              <a:t>Лапшина А.С</a:t>
            </a:r>
            <a:endParaRPr lang="ru-RU" sz="2800" b="1" i="1" dirty="0" smtClean="0"/>
          </a:p>
          <a:p>
            <a:endParaRPr lang="ru-RU" sz="6000" b="1" i="1" dirty="0"/>
          </a:p>
        </p:txBody>
      </p:sp>
      <p:pic>
        <p:nvPicPr>
          <p:cNvPr id="4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28" y="3929066"/>
            <a:ext cx="3143272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143140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/>
              <a:t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  <a:endParaRPr lang="ru-RU" dirty="0"/>
          </a:p>
        </p:txBody>
      </p:sp>
      <p:pic>
        <p:nvPicPr>
          <p:cNvPr id="4" name="Picture 6" descr="http://www.oboiruneta.ru/images/stories/dg_originals/4317AE587EE3-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-571527"/>
            <a:ext cx="8462992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68" y="1214422"/>
            <a:ext cx="1543032" cy="2032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000496" cy="5483245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/>
              <a:t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  <a:endParaRPr lang="ru-RU" dirty="0"/>
          </a:p>
        </p:txBody>
      </p:sp>
      <p:pic>
        <p:nvPicPr>
          <p:cNvPr id="4" name="Picture 5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02" y="0"/>
            <a:ext cx="507209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3614734" cy="4889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857364"/>
          </a:xfrm>
        </p:spPr>
        <p:txBody>
          <a:bodyPr/>
          <a:lstStyle/>
          <a:p>
            <a:r>
              <a:rPr lang="ru-RU" altLang="ru-RU" dirty="0" smtClean="0"/>
              <a:t>Луна из космоса тоже видна как шар. Луна намного меньше нашей планеты Земля.</a:t>
            </a:r>
            <a:endParaRPr lang="ru-RU" dirty="0"/>
          </a:p>
        </p:txBody>
      </p:sp>
      <p:pic>
        <p:nvPicPr>
          <p:cNvPr id="4" name="Picture 5" descr="http://middleschool.gardencity.k12.ny.us/UserFiles/Servers/Server_881145/Image/pane/Earth-mo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557216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274638"/>
            <a:ext cx="164307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3286116" cy="6215106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 smtClean="0"/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</a:t>
            </a:r>
            <a:endParaRPr lang="ru-RU" dirty="0"/>
          </a:p>
        </p:txBody>
      </p:sp>
      <p:pic>
        <p:nvPicPr>
          <p:cNvPr id="4" name="Picture 5" descr="http://h6.img.mediacache.rugion.ru/_i/forum/files/88/85/80/8885809_2s308_130824173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6072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357166"/>
            <a:ext cx="2857520" cy="6500834"/>
          </a:xfrm>
        </p:spPr>
        <p:txBody>
          <a:bodyPr>
            <a:normAutofit fontScale="77500" lnSpcReduction="20000"/>
          </a:bodyPr>
          <a:lstStyle/>
          <a:p>
            <a:r>
              <a:rPr lang="ru-RU" altLang="ru-RU" dirty="0" smtClean="0"/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ru-RU" dirty="0"/>
          </a:p>
        </p:txBody>
      </p:sp>
      <p:pic>
        <p:nvPicPr>
          <p:cNvPr id="4" name="Picture 2" descr="http://www.dotdotdot.ru/img/Solar_Syste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0"/>
            <a:ext cx="6357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274638"/>
            <a:ext cx="185738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2285992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Вот сколько интересного космонавты могут увидеть в космосе! Теперь обо всем этом знаешь и ты!</a:t>
            </a:r>
            <a:endParaRPr lang="ru-RU" dirty="0"/>
          </a:p>
        </p:txBody>
      </p:sp>
      <p:pic>
        <p:nvPicPr>
          <p:cNvPr id="4" name="Picture 2" descr="http://mywidescreenwallpapers.com/wallpapers/various_10/earth_and_the_moon_widescreen_wallpaper_44432.jpg"/>
          <p:cNvPicPr>
            <a:picLocks noChangeAspect="1" noChangeArrowheads="1"/>
          </p:cNvPicPr>
          <p:nvPr/>
        </p:nvPicPr>
        <p:blipFill>
          <a:blip r:embed="rId2" cstate="print"/>
          <a:srcRect l="15311" r="12386"/>
          <a:stretch>
            <a:fillRect/>
          </a:stretch>
        </p:blipFill>
        <p:spPr bwMode="auto">
          <a:xfrm>
            <a:off x="0" y="0"/>
            <a:ext cx="2500297" cy="2643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-fotki.yandex.ru/get/3006/ivan-suroegin.2/0_1e67e_6880fc9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0"/>
            <a:ext cx="3432175" cy="321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wiki.iteach.ru/images/7/7f/%D0%9A%D0%BE%D1%81%D0%BC%D0%BE%D1%81_%D0%9F._%D0%98.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1428736"/>
            <a:ext cx="3143272" cy="322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14487"/>
          </a:xfrm>
        </p:spPr>
        <p:txBody>
          <a:bodyPr>
            <a:normAutofit/>
          </a:bodyPr>
          <a:lstStyle/>
          <a:p>
            <a:r>
              <a:rPr lang="ru-RU" sz="7200" b="1" i="1" dirty="0" smtClean="0"/>
              <a:t>космос</a:t>
            </a:r>
            <a:endParaRPr lang="ru-RU" sz="72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http://www.lama.kz/pic/space/4444/kosmos-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57298"/>
            <a:ext cx="8643998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00570"/>
            <a:ext cx="8229600" cy="2000264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/>
              <a:t>Посмотри на этих малышей – они с интересом смотрят в ночное небо! Там столько красивых звезд</a:t>
            </a:r>
            <a:r>
              <a:rPr lang="en-US" altLang="ru-RU" dirty="0" smtClean="0"/>
              <a:t>!</a:t>
            </a:r>
            <a:r>
              <a:rPr lang="ru-RU" altLang="ru-RU" dirty="0" smtClean="0"/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dirty="0"/>
          </a:p>
        </p:txBody>
      </p:sp>
      <p:pic>
        <p:nvPicPr>
          <p:cNvPr id="4" name="Picture 4" descr="http://eromir.in/img.php?pic=10&amp;file=l/images05/1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428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857628"/>
            <a:ext cx="8229600" cy="2714644"/>
          </a:xfrm>
        </p:spPr>
        <p:txBody>
          <a:bodyPr>
            <a:normAutofit fontScale="92500"/>
          </a:bodyPr>
          <a:lstStyle/>
          <a:p>
            <a:r>
              <a:rPr lang="ru-RU" altLang="ru-RU" dirty="0" smtClean="0"/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ru-RU" dirty="0"/>
          </a:p>
        </p:txBody>
      </p:sp>
      <p:pic>
        <p:nvPicPr>
          <p:cNvPr id="4" name="Picture 4" descr="http://upload.wikimedia.org/wikipedia/commons/7/79/Semyorka_Rocket_R7_by_Sergei_Korolyov_in_VDNH_Ostankino_RAF0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4071966" cy="385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gameru.net/forum/uploads/1302632274/gallery_13942_499_51531.png"/>
          <p:cNvPicPr>
            <a:picLocks noChangeAspect="1" noChangeArrowheads="1"/>
          </p:cNvPicPr>
          <p:nvPr/>
        </p:nvPicPr>
        <p:blipFill>
          <a:blip r:embed="rId3"/>
          <a:srcRect r="10956"/>
          <a:stretch>
            <a:fillRect/>
          </a:stretch>
        </p:blipFill>
        <p:spPr bwMode="auto">
          <a:xfrm>
            <a:off x="4429124" y="0"/>
            <a:ext cx="4286280" cy="392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2000240"/>
          </a:xfrm>
        </p:spPr>
        <p:txBody>
          <a:bodyPr>
            <a:normAutofit fontScale="55000" lnSpcReduction="20000"/>
          </a:bodyPr>
          <a:lstStyle/>
          <a:p>
            <a:r>
              <a:rPr lang="ru-RU" altLang="ru-RU" dirty="0" smtClean="0"/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дышать – он снабжает человека воздухом.</a:t>
            </a:r>
            <a:endParaRPr lang="ru-RU" dirty="0"/>
          </a:p>
        </p:txBody>
      </p:sp>
      <p:pic>
        <p:nvPicPr>
          <p:cNvPr id="4" name="Picture 4" descr="http://upload.wikimedia.org/wikipedia/commons/5/58/Russian_space_suit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3844925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yeniresim.com/data/media/353/www.yeniresim.com_-_Uzay_Resimleri_-_Astrono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0"/>
            <a:ext cx="4824413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rmAutofit/>
          </a:bodyPr>
          <a:lstStyle/>
          <a:p>
            <a:r>
              <a:rPr lang="ru-RU" altLang="ru-RU" dirty="0" smtClean="0"/>
              <a:t>Самым первым космонавтом, который полетел в космос, был Юрий Гагарин</a:t>
            </a:r>
            <a:r>
              <a:rPr lang="ru-RU" altLang="ru-RU" sz="2400" dirty="0" smtClean="0"/>
              <a:t>.</a:t>
            </a:r>
            <a:endParaRPr lang="ru-RU" dirty="0"/>
          </a:p>
        </p:txBody>
      </p:sp>
      <p:pic>
        <p:nvPicPr>
          <p:cNvPr id="4" name="Picture 2" descr="http://laertsky.com/talks/arch_for/for/1207736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img15.nnm.ru/d/1/3/d/7/8ea0d6170de703f736c4aabff39_pre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214842" cy="501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229600" cy="2143116"/>
          </a:xfrm>
        </p:spPr>
        <p:txBody>
          <a:bodyPr>
            <a:normAutofit fontScale="92500" lnSpcReduction="20000"/>
          </a:bodyPr>
          <a:lstStyle/>
          <a:p>
            <a:r>
              <a:rPr lang="ru-RU" altLang="ru-RU" dirty="0" smtClean="0"/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dirty="0"/>
          </a:p>
        </p:txBody>
      </p:sp>
      <p:pic>
        <p:nvPicPr>
          <p:cNvPr id="4" name="Picture 5" descr="http://upload.wikimedia.org/wikipedia/commons/1/14/Proton_Zvezda_cr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414340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http://img-fotki.yandex.ru/get/6/vibpxhgglzd.5dd/0_1678e_fc028aef_XL"/>
          <p:cNvPicPr>
            <a:picLocks noChangeAspect="1" noChangeArrowheads="1"/>
          </p:cNvPicPr>
          <p:nvPr/>
        </p:nvPicPr>
        <p:blipFill>
          <a:blip r:embed="rId3"/>
          <a:srcRect l="40945"/>
          <a:stretch>
            <a:fillRect/>
          </a:stretch>
        </p:blipFill>
        <p:spPr bwMode="auto">
          <a:xfrm>
            <a:off x="4572000" y="0"/>
            <a:ext cx="4176713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857364"/>
          </a:xfrm>
        </p:spPr>
        <p:txBody>
          <a:bodyPr/>
          <a:lstStyle/>
          <a:p>
            <a:r>
              <a:rPr lang="ru-RU" altLang="ru-RU" dirty="0" smtClean="0"/>
              <a:t>Она поднималась  все выше и выше! Посмотри! Она уже выше облаков!</a:t>
            </a:r>
            <a:endParaRPr lang="ru-RU" dirty="0"/>
          </a:p>
        </p:txBody>
      </p:sp>
      <p:pic>
        <p:nvPicPr>
          <p:cNvPr id="4" name="Picture 5" descr="http://wallpaper-plus.ru/Space/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358246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636"/>
            <a:ext cx="8229600" cy="1571636"/>
          </a:xfrm>
        </p:spPr>
        <p:txBody>
          <a:bodyPr/>
          <a:lstStyle/>
          <a:p>
            <a:r>
              <a:rPr lang="ru-RU" altLang="ru-RU" dirty="0" smtClean="0"/>
              <a:t>И вот ракета оказалась в открытом космосе! Вот что космонавты увидели в космосе!</a:t>
            </a:r>
            <a:endParaRPr lang="ru-RU" dirty="0"/>
          </a:p>
        </p:txBody>
      </p:sp>
      <p:pic>
        <p:nvPicPr>
          <p:cNvPr id="4" name="Picture 5" descr="http://shiryaevpavel.ru/wp-content/uploads/2012/03/qrga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"/>
            <a:ext cx="8526463" cy="5000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http://www.clker.com/cliparts/b/8/5/5/1194989601543022112rocket.svg.hi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447788">
            <a:off x="2575920" y="2078543"/>
            <a:ext cx="655638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531</Words>
  <PresentationFormat>Экран (4:3)</PresentationFormat>
  <Paragraphs>22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Муниципальное дошкольное образовательное автономное учреждение «Детский сад №147 «Теремок» общеразвивающего вида с приоритетным развитием познавательно-речевого развития воспитанников г.Орска»</vt:lpstr>
      <vt:lpstr>космос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cp:lastModifiedBy>User</cp:lastModifiedBy>
  <cp:revision>6</cp:revision>
  <dcterms:modified xsi:type="dcterms:W3CDTF">2021-04-07T15:40:32Z</dcterms:modified>
</cp:coreProperties>
</file>