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f330d540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f330d540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f330d540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f330d540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f330d540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f330d540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f330d540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f330d540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f330d540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f330d540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f330d540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f330d540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f330d540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f330d540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f330d540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f330d540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f330d540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f330d540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275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150" y="193425"/>
            <a:ext cx="74109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150" y="88788"/>
            <a:ext cx="7016100" cy="496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5" y="152400"/>
            <a:ext cx="71274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525" y="152400"/>
            <a:ext cx="71173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150" y="152400"/>
            <a:ext cx="71072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250" y="209250"/>
            <a:ext cx="7087501" cy="488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25" y="152400"/>
            <a:ext cx="75223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525" y="152400"/>
            <a:ext cx="72388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900" y="152400"/>
            <a:ext cx="74514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