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369" r:id="rId3"/>
    <p:sldId id="307" r:id="rId4"/>
    <p:sldId id="338" r:id="rId5"/>
    <p:sldId id="336" r:id="rId6"/>
    <p:sldId id="346" r:id="rId7"/>
    <p:sldId id="348" r:id="rId8"/>
    <p:sldId id="353" r:id="rId9"/>
    <p:sldId id="352" r:id="rId10"/>
    <p:sldId id="354" r:id="rId11"/>
    <p:sldId id="365" r:id="rId12"/>
    <p:sldId id="3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00CC"/>
    <a:srgbClr val="FFCCFF"/>
    <a:srgbClr val="9966FF"/>
    <a:srgbClr val="CCCCFF"/>
    <a:srgbClr val="9900FF"/>
    <a:srgbClr val="CC66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1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13BBEF-9F4C-4FDD-B3C4-3088EB1D11DE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E9E75-922C-467A-BE89-325FED211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78454-1A24-404D-BA2B-3C8C659293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C43DE-5FD3-4710-8289-0036D96F07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86A5C-D272-4D8F-92CA-679677D271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812E5-61AA-44C3-8D5E-98FCCAE51F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110B5-0311-4AC7-A8C4-90A36B7FD9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FC99-0495-4528-B0D6-1833B0DA67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AB088-600F-4115-9AB6-B16F2EBC44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BE3C1-208E-4DD1-B678-987281DDAA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BFB4-9B7A-4A39-BBB1-52BEF08752D1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BE8C-71F7-4245-AB59-A7E9B9E7D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44E0-CB71-4449-9D88-12B248C8DB9F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FDC-1A5A-4C38-B3D3-F74CAB2F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2B6D-327E-4332-B062-E5C05A5AA42F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4E7-F0C6-486A-8B8D-F1FAED132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D8BFB4-9B7A-4A39-BBB1-52BEF08752D1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F6BE8C-71F7-4245-AB59-A7E9B9E7D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F44D21-218C-41B5-8DEA-5B4BDDA5CDFB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8D4733-450A-4D3B-9F39-F46D2929C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108901-A739-49CA-A8F8-1BCD6CCB00E0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1CB357-4529-457B-8219-057768CF1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A7BEB7-ACB3-4066-8F53-45BB26F43D74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74A042-B93A-4FF6-9A12-210F50E54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AED603-2653-4510-8B41-4A6C05A43A7D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9CDF8-A980-4F6F-995B-6B15EC1851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48504-0B9B-4CF9-A964-3AD5BFA1446D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6E4AB6-EC40-4468-BF01-92ABA3924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8D0A86-FD2E-4D56-9900-FCBC0BD9A67C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C41369-AED4-470C-928F-E89393285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AF1B1C-52F9-4BBB-B14B-0E4073B77FD8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40E884-B647-46AD-A3C8-CDA150219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D21-218C-41B5-8DEA-5B4BDDA5CDFB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4733-450A-4D3B-9F39-F46D2929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80FADE-49C8-44AE-81DE-CA9ECA2DDEB4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225D4C-D89C-4EC5-AA93-ACAE12CCB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CB44E0-CB71-4449-9D88-12B248C8DB9F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0D2FDC-1A5A-4C38-B3D3-F74CAB2FB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92B6D-327E-4332-B062-E5C05A5AA42F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0134E7-F0C6-486A-8B8D-F1FAED132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8901-A739-49CA-A8F8-1BCD6CCB00E0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B357-4529-457B-8219-057768CF1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BEB7-ACB3-4066-8F53-45BB26F43D74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A042-B93A-4FF6-9A12-210F50E5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D603-2653-4510-8B41-4A6C05A43A7D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CDF8-A980-4F6F-995B-6B15EC185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8504-0B9B-4CF9-A964-3AD5BFA1446D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4AB6-EC40-4468-BF01-92ABA3924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A86-FD2E-4D56-9900-FCBC0BD9A67C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1369-AED4-470C-928F-E89393285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1B1C-52F9-4BBB-B14B-0E4073B77FD8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E884-B647-46AD-A3C8-CDA150219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FADE-49C8-44AE-81DE-CA9ECA2DDEB4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5D4C-D89C-4EC5-AA93-ACAE12CCB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F387B-594D-4E01-A2F9-515AF54360C8}" type="datetimeFigureOut">
              <a:rPr lang="ru-RU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95DDC1-E90E-4719-A281-205F6397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3F387B-594D-4E01-A2F9-515AF54360C8}" type="datetimeFigureOut">
              <a:rPr lang="ru-RU" smtClean="0"/>
              <a:pPr>
                <a:defRPr/>
              </a:pPr>
              <a:t>10.04.2021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895DDC1-E90E-4719-A281-205F63973E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000108"/>
            <a:ext cx="7143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Декада «Юные покорители космоса»</a:t>
            </a:r>
          </a:p>
          <a:p>
            <a:pPr algn="ctr"/>
            <a:r>
              <a:rPr lang="ru-RU" sz="4000" b="1" dirty="0" smtClean="0"/>
              <a:t>(к 60-летию полета первого человека в космос)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4044" y="4725144"/>
            <a:ext cx="35273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Выполнил: </a:t>
            </a:r>
          </a:p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 группы </a:t>
            </a:r>
          </a:p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Косачева Анастасия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28"/>
            <a:ext cx="376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МДОАУ №16 «Петушок» г. Орска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Картинка 16 из 84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714752"/>
            <a:ext cx="4000528" cy="300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93 из 8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4657900" cy="308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11429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космонавты довольно часто летают в космос, мы к этому уже привыкли. Но когда в космос полетел первый космонавт, люди всего мира испытали изумление и восторг.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 loop="1"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ster40_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1"/>
            <a:ext cx="9149715" cy="6853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71538" y="2214554"/>
            <a:ext cx="778674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</p:spTree>
  </p:cSld>
  <p:clrMapOvr>
    <a:masterClrMapping/>
  </p:clrMapOvr>
  <p:transition spd="slow">
    <p:wheel spokes="1"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 descr="https://i.pinimg.com/originals/49/86/b1/4986b1eca611376afc040e5cc5d589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s://i.pinimg.com/originals/49/86/b1/4986b1eca611376afc040e5cc5d589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https://i.pinimg.com/originals/49/86/b1/4986b1eca611376afc040e5cc5d5896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https://ds05.infourok.ru/uploads/ex/04de/00128ef5-1377bab4/hello_html_m522dbe3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9" name="Picture 11" descr="C:\Users\Анастасия\Downloads\hello_html_m522dbe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8175" cy="673735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strips dir="ru"/>
    <p:sndAc>
      <p:stSnd loop="1"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71736" y="3357562"/>
            <a:ext cx="4357687" cy="296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Тысячи лет люди ходили по Земле, но никак не могли увидеть ее всю сразу. 4 ноября 1957 года наша страна открыла миру новую эпоху — космическую. В этот день был запущен первый искусственный спутник Земли. Он весил 83,6 килограммов и имел форму шара диаметром 58 сантиметров.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Теперь, хоть и не своими глазами, а с помощью аппаратуры, люди смогли увидеть свою планету из космоса.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1 из 38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04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Franklin Gothic Medium Cond" pitchFamily="34" charset="0"/>
              </a:rPr>
              <a:t>На втором искусственном спутнике в космос была запущена собака Лайка, которая облетела Землю.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bigslide.ru/images/16/15377/960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214422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1000108"/>
            <a:ext cx="321471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апреля 1961 года планету потрясла неожиданная весть: «Человек в космосе! Русский, советский!»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Многовековая мечта людей о полете к звездам сбылась. Солнечным утром мощная ракета вывела на орбиту космический корабль «Восток» с первым космонавтом Земли —                            Юрием Гагариным на борту.</a:t>
            </a:r>
          </a:p>
        </p:txBody>
      </p:sp>
      <p:pic>
        <p:nvPicPr>
          <p:cNvPr id="32770" name="Picture 2" descr="https://cdn.ruposters.ru/newsbody/b/b3997d678361ac001cc8f26d37f734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2856499" cy="34932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  <p:sndAc>
      <p:stSnd loop="1"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928670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Юрий Гагарин занял место в кабине, прозвучала команда «Пуск!»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«Поехали!» — раздался в радиорупорах голос первого космонавта. Взревели двигатели, ракета оторвалась      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Земли и пошла в небо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0722" name="Picture 2" descr="https://avatars.mds.yandex.net/get-zen_doc/1594643/pub_5e9b68464292883111a120d8_5ea6d9dd65a8ef41509bc58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6572216" cy="41076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38" y="1000125"/>
            <a:ext cx="4214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Гагарин испытал в корабле?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 увидел в иллюминаторы? Послушайте отрывок из его воспоминаний.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928934"/>
            <a:ext cx="33575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Franklin Gothic Medium Cond" pitchFamily="34" charset="0"/>
              </a:rPr>
              <a:t>«Когда корабль вышел на орбиту, появилась невесомость. Я оторвался от кресла и повис между потолком и полом кабины. Все вокруг стало легче. «Земля» спросила, что я вижу, и я рассказал, что отчетливо видны горные хребты, крупные реки, большие леса, пятна островов, береговая кромка морей».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s://sun9-41.userapi.com/impf/pHSfekIAkSYpXIJxNSn5COTQP-4jGNyyz0j86Q/_czJodBEHfs.jpg?size=800x450&amp;quality=96&amp;sign=5ab58204f12331b3f360d23d54be1b26&amp;type=s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4132269" cy="23244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00166" y="500042"/>
            <a:ext cx="614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часа, а именно 108 мин, длился первый полет человека в космосе. За это время корабль «Восток» облетел весь земной шар и опустился в точно заданном районе.</a:t>
            </a:r>
          </a:p>
        </p:txBody>
      </p:sp>
      <p:pic>
        <p:nvPicPr>
          <p:cNvPr id="26626" name="Picture 2" descr="https://sun9-51.userapi.com/c840528/v840528722/75431/NjM0ce1X_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6713918" cy="377347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5984" y="1428736"/>
            <a:ext cx="4000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Корабль приземлился на вспаханное поле. </a:t>
            </a:r>
          </a:p>
        </p:txBody>
      </p:sp>
      <p:pic>
        <p:nvPicPr>
          <p:cNvPr id="66562" name="Picture 2" descr="Картинка 28 из 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86058"/>
            <a:ext cx="5204496" cy="361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1106</TotalTime>
  <Words>316</Words>
  <Application>Microsoft Office PowerPoint</Application>
  <PresentationFormat>Экран (4:3)</PresentationFormat>
  <Paragraphs>40</Paragraphs>
  <Slides>11</Slides>
  <Notes>10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Инна</dc:creator>
  <cp:lastModifiedBy>Анастасия</cp:lastModifiedBy>
  <cp:revision>235</cp:revision>
  <dcterms:modified xsi:type="dcterms:W3CDTF">2021-04-10T17:12:21Z</dcterms:modified>
</cp:coreProperties>
</file>