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37A01F-A7E1-4AAC-8AA7-F6A777E34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3184"/>
            <a:ext cx="7766936" cy="137804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b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№123 «Гармония» комбинированного вида г. Орск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b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E1CE774-7507-437A-AF64-622BD86B4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673" y="1828800"/>
            <a:ext cx="8899302" cy="421139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«ВЕЧЕР ВОПРОСОВ И ОТВЕТОВ»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одна из форм работы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с воспитателями ДОО</a:t>
            </a: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педагог-психолог: Гааг Е.А.</a:t>
            </a:r>
          </a:p>
        </p:txBody>
      </p:sp>
    </p:spTree>
    <p:extLst>
      <p:ext uri="{BB962C8B-B14F-4D97-AF65-F5344CB8AC3E}">
        <p14:creationId xmlns:p14="http://schemas.microsoft.com/office/powerpoint/2010/main" val="219682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DEE3D4-4531-4B38-B161-CF87CFD8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«ВЕЧЕР ВОПРОСОВ И ОТВЕТОВ»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метод позволяет вовлечь педагогов в деятельность и диалог, предполагающий свободный обмен мнениями со всеми участниками мероприятия. Кроме того, оно обеспечивает создание атмосферы, снимающей у педагогов напряженность и тревожность.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32694D-643C-4325-9B0A-EEDCA416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01" y="3126168"/>
            <a:ext cx="4803820" cy="36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2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A040F0-C27E-4EF8-8D83-09BA5FAE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67425"/>
            <a:ext cx="8596668" cy="1468192"/>
          </a:xfrm>
        </p:spPr>
        <p:txBody>
          <a:bodyPr>
            <a:normAutofit/>
          </a:bodyPr>
          <a:lstStyle/>
          <a:p>
            <a:pPr algn="ctr"/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38994A-04B9-47E2-BFAA-67C04FE26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51527"/>
            <a:ext cx="8596668" cy="363632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психологической компетентности педагогов в вопросах их взаимодействия с участниками образовательных отношений.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7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52964-E86B-46BB-85EB-4EBF4925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50006"/>
            <a:ext cx="8596668" cy="10689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ПОДГОТОВКИ: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1.Определение тематики мероприятия</a:t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2.Составление интересующих вопросов</a:t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3.Подготовка ответов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3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2A84-6478-4DB8-8D70-741B01C8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5910"/>
            <a:ext cx="8596668" cy="1081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мероприятия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«ВЕЧЕР ВОПРОСОВ И ОТВЕТОВ»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01ADF5-C671-4314-982F-9656924A5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92" y="1197735"/>
            <a:ext cx="4310128" cy="323259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725E15-BBD5-44D5-9DED-A3ADA441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17" y="2883257"/>
            <a:ext cx="4310129" cy="32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84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53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 3</vt:lpstr>
      <vt:lpstr>Аспект</vt:lpstr>
      <vt:lpstr>муниципальное дошкольное образовательное автономное учреждение «Детский сад №123 «Гармония» комбинированного вида г. Орска </vt:lpstr>
      <vt:lpstr>«ВЕЧЕР ВОПРОСОВ И ОТВЕТОВ» Данный метод позволяет вовлечь педагогов в деятельность и диалог, предполагающий свободный обмен мнениями со всеми участниками мероприятия. Кроме того, оно обеспечивает создание атмосферы, снимающей у педагогов напряженность и тревожность.    </vt:lpstr>
      <vt:lpstr> ЦЕЛЬ:</vt:lpstr>
      <vt:lpstr>ЭТАПЫ ПОДГОТОВКИ:   1.Определение тематики мероприятия  2.Составление интересующих вопросов  3.Подготовка ответов </vt:lpstr>
      <vt:lpstr>Практическая часть мероприятия «ВЕЧЕР ВОПРОСОВ И ОТВЕТОВ»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№123 «Гармония» комбинированного вида г. Орска</dc:title>
  <dc:creator>Катерина</dc:creator>
  <cp:lastModifiedBy>Катерина</cp:lastModifiedBy>
  <cp:revision>8</cp:revision>
  <dcterms:created xsi:type="dcterms:W3CDTF">2022-04-01T12:06:58Z</dcterms:created>
  <dcterms:modified xsi:type="dcterms:W3CDTF">2022-04-04T06:54:46Z</dcterms:modified>
</cp:coreProperties>
</file>