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8"/>
  </p:notesMasterIdLst>
  <p:sldIdLst>
    <p:sldId id="256" r:id="rId5"/>
    <p:sldId id="258" r:id="rId6"/>
    <p:sldId id="257" r:id="rId7"/>
    <p:sldId id="264" r:id="rId8"/>
    <p:sldId id="265" r:id="rId9"/>
    <p:sldId id="275" r:id="rId10"/>
    <p:sldId id="276" r:id="rId11"/>
    <p:sldId id="277" r:id="rId12"/>
    <p:sldId id="261" r:id="rId13"/>
    <p:sldId id="269" r:id="rId14"/>
    <p:sldId id="278" r:id="rId15"/>
    <p:sldId id="279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71" d="100"/>
          <a:sy n="71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11AE4-8C31-4413-ADB4-69F18AACB62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2D5F5-3210-4C04-AC6E-910533EBBBA9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 педагогическом процессе методы и приемы воспитания усовершенствуются и помогают быстрее и качественнее получать результат профессиональной деятельности.</a:t>
          </a:r>
          <a:endParaRPr lang="ru-RU" dirty="0">
            <a:solidFill>
              <a:srgbClr val="002060"/>
            </a:solidFill>
          </a:endParaRPr>
        </a:p>
      </dgm:t>
    </dgm:pt>
    <dgm:pt modelId="{ECB7E00A-6659-4935-96BD-93C53F7A7A55}" type="parTrans" cxnId="{DBD9545C-5DD2-45FE-A41A-81DE3429AAE4}">
      <dgm:prSet/>
      <dgm:spPr/>
      <dgm:t>
        <a:bodyPr/>
        <a:lstStyle/>
        <a:p>
          <a:endParaRPr lang="ru-RU"/>
        </a:p>
      </dgm:t>
    </dgm:pt>
    <dgm:pt modelId="{704A39FD-9007-46B3-8A1B-677CEFFE5E4A}" type="sibTrans" cxnId="{DBD9545C-5DD2-45FE-A41A-81DE3429AAE4}">
      <dgm:prSet/>
      <dgm:spPr/>
      <dgm:t>
        <a:bodyPr/>
        <a:lstStyle/>
        <a:p>
          <a:endParaRPr lang="ru-RU"/>
        </a:p>
      </dgm:t>
    </dgm:pt>
    <dgm:pt modelId="{88620C6F-B4CE-4728-9DFD-FA21FACA35E7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Самыми главными характеристиками дошкольника, в соответствии с ФГОС ДО, как субъекта образовательной деятельности, становятся самостоятельность, активность, инициативность, проявление творчества в познании, игре, исследовании окружающего мира, посильном труде.</a:t>
          </a:r>
          <a:endParaRPr lang="ru-RU" dirty="0">
            <a:solidFill>
              <a:srgbClr val="002060"/>
            </a:solidFill>
          </a:endParaRPr>
        </a:p>
      </dgm:t>
    </dgm:pt>
    <dgm:pt modelId="{38DC805F-6BE8-4AC1-986F-199C5FF96788}" type="parTrans" cxnId="{7CA54CB2-0AAF-4412-8E2C-475289E34017}">
      <dgm:prSet/>
      <dgm:spPr/>
      <dgm:t>
        <a:bodyPr/>
        <a:lstStyle/>
        <a:p>
          <a:endParaRPr lang="ru-RU"/>
        </a:p>
      </dgm:t>
    </dgm:pt>
    <dgm:pt modelId="{3F3CB164-FCF7-4080-9FC2-1BCD3438589D}" type="sibTrans" cxnId="{7CA54CB2-0AAF-4412-8E2C-475289E34017}">
      <dgm:prSet/>
      <dgm:spPr/>
      <dgm:t>
        <a:bodyPr/>
        <a:lstStyle/>
        <a:p>
          <a:endParaRPr lang="ru-RU"/>
        </a:p>
      </dgm:t>
    </dgm:pt>
    <dgm:pt modelId="{9C34204A-8FDB-4220-8CA7-3D6AE6E45B21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Принципиально важной стороной в педагогической технологии является позиция ребенка в воспитательно-образовательном процессе, отношение к ребенку со стороны взрослых. Взрослый в общении с детьми придерживается положения: «Не рядом, не над ними, а вместе!».</a:t>
          </a:r>
          <a:endParaRPr lang="ru-RU" dirty="0">
            <a:solidFill>
              <a:srgbClr val="002060"/>
            </a:solidFill>
          </a:endParaRPr>
        </a:p>
      </dgm:t>
    </dgm:pt>
    <dgm:pt modelId="{A3278EA1-7ECB-416A-9F1B-BF1FDD49C1DA}" type="parTrans" cxnId="{128F3CCF-2604-4B01-9834-CF96B718FFEB}">
      <dgm:prSet/>
      <dgm:spPr/>
      <dgm:t>
        <a:bodyPr/>
        <a:lstStyle/>
        <a:p>
          <a:endParaRPr lang="ru-RU"/>
        </a:p>
      </dgm:t>
    </dgm:pt>
    <dgm:pt modelId="{B644F91D-8753-4531-8B2C-4585DA86F8C6}" type="sibTrans" cxnId="{128F3CCF-2604-4B01-9834-CF96B718FFEB}">
      <dgm:prSet/>
      <dgm:spPr/>
      <dgm:t>
        <a:bodyPr/>
        <a:lstStyle/>
        <a:p>
          <a:endParaRPr lang="ru-RU"/>
        </a:p>
      </dgm:t>
    </dgm:pt>
    <dgm:pt modelId="{595C273F-6BD4-450F-B31F-41BBCE7675CA}">
      <dgm:prSet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Ребенок дошкольного возраста является субъектом образовательной деятельности.</a:t>
          </a:r>
          <a:endParaRPr lang="ru-RU" dirty="0">
            <a:solidFill>
              <a:srgbClr val="002060"/>
            </a:solidFill>
          </a:endParaRPr>
        </a:p>
      </dgm:t>
    </dgm:pt>
    <dgm:pt modelId="{4ED5DA85-C276-438E-8E7A-6FFDF5E883F3}" type="parTrans" cxnId="{44351C19-174A-48F3-9628-E8E9946A9F1B}">
      <dgm:prSet/>
      <dgm:spPr/>
      <dgm:t>
        <a:bodyPr/>
        <a:lstStyle/>
        <a:p>
          <a:endParaRPr lang="ru-RU"/>
        </a:p>
      </dgm:t>
    </dgm:pt>
    <dgm:pt modelId="{809646DE-53CC-4667-BA09-28388AB56009}" type="sibTrans" cxnId="{44351C19-174A-48F3-9628-E8E9946A9F1B}">
      <dgm:prSet/>
      <dgm:spPr/>
      <dgm:t>
        <a:bodyPr/>
        <a:lstStyle/>
        <a:p>
          <a:endParaRPr lang="ru-RU"/>
        </a:p>
      </dgm:t>
    </dgm:pt>
    <dgm:pt modelId="{046FD704-5A9F-40F5-B59D-25CC51401488}" type="pres">
      <dgm:prSet presAssocID="{E3311AE4-8C31-4413-ADB4-69F18AACB6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7AA4A-A0FD-43A2-947B-3E76DE426D83}" type="pres">
      <dgm:prSet presAssocID="{0A22D5F5-3210-4C04-AC6E-910533EBBBA9}" presName="comp" presStyleCnt="0"/>
      <dgm:spPr/>
    </dgm:pt>
    <dgm:pt modelId="{C24ED33E-EA87-4BCD-9527-1F4478602CB8}" type="pres">
      <dgm:prSet presAssocID="{0A22D5F5-3210-4C04-AC6E-910533EBBBA9}" presName="box" presStyleLbl="node1" presStyleIdx="0" presStyleCnt="4" custLinFactNeighborY="0"/>
      <dgm:spPr/>
      <dgm:t>
        <a:bodyPr/>
        <a:lstStyle/>
        <a:p>
          <a:endParaRPr lang="ru-RU"/>
        </a:p>
      </dgm:t>
    </dgm:pt>
    <dgm:pt modelId="{A1E18B7B-DDC5-48AE-993E-1F9322854CBC}" type="pres">
      <dgm:prSet presAssocID="{0A22D5F5-3210-4C04-AC6E-910533EBBBA9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938EC821-A516-41CA-A90C-2CA56F05B589}" type="pres">
      <dgm:prSet presAssocID="{0A22D5F5-3210-4C04-AC6E-910533EBBBA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DE030-B6C6-4D43-8563-682505FD6F4A}" type="pres">
      <dgm:prSet presAssocID="{704A39FD-9007-46B3-8A1B-677CEFFE5E4A}" presName="spacer" presStyleCnt="0"/>
      <dgm:spPr/>
    </dgm:pt>
    <dgm:pt modelId="{DEA78AA3-FEBB-479A-A05F-E107CB320F61}" type="pres">
      <dgm:prSet presAssocID="{595C273F-6BD4-450F-B31F-41BBCE7675CA}" presName="comp" presStyleCnt="0"/>
      <dgm:spPr/>
    </dgm:pt>
    <dgm:pt modelId="{06DB5E50-0D0F-412A-AE3C-8272EA2D621C}" type="pres">
      <dgm:prSet presAssocID="{595C273F-6BD4-450F-B31F-41BBCE7675CA}" presName="box" presStyleLbl="node1" presStyleIdx="1" presStyleCnt="4"/>
      <dgm:spPr/>
      <dgm:t>
        <a:bodyPr/>
        <a:lstStyle/>
        <a:p>
          <a:endParaRPr lang="ru-RU"/>
        </a:p>
      </dgm:t>
    </dgm:pt>
    <dgm:pt modelId="{5F32D4EA-C52F-40B6-A014-8CAE1CF783A9}" type="pres">
      <dgm:prSet presAssocID="{595C273F-6BD4-450F-B31F-41BBCE7675CA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B6C39DBD-50E0-48E2-837E-6215EAEEC83F}" type="pres">
      <dgm:prSet presAssocID="{595C273F-6BD4-450F-B31F-41BBCE7675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8C9D7-22F6-44B0-9B7A-4ECA85273DC4}" type="pres">
      <dgm:prSet presAssocID="{809646DE-53CC-4667-BA09-28388AB56009}" presName="spacer" presStyleCnt="0"/>
      <dgm:spPr/>
    </dgm:pt>
    <dgm:pt modelId="{4DA21A05-32C2-4D97-8A5C-9332BB4BB1F2}" type="pres">
      <dgm:prSet presAssocID="{88620C6F-B4CE-4728-9DFD-FA21FACA35E7}" presName="comp" presStyleCnt="0"/>
      <dgm:spPr/>
    </dgm:pt>
    <dgm:pt modelId="{FC2877A6-D62D-4C81-B535-83A72828E2F6}" type="pres">
      <dgm:prSet presAssocID="{88620C6F-B4CE-4728-9DFD-FA21FACA35E7}" presName="box" presStyleLbl="node1" presStyleIdx="2" presStyleCnt="4"/>
      <dgm:spPr/>
      <dgm:t>
        <a:bodyPr/>
        <a:lstStyle/>
        <a:p>
          <a:endParaRPr lang="ru-RU"/>
        </a:p>
      </dgm:t>
    </dgm:pt>
    <dgm:pt modelId="{4E1CCB38-B72C-46BD-B7D7-2CCBDDC6F8F0}" type="pres">
      <dgm:prSet presAssocID="{88620C6F-B4CE-4728-9DFD-FA21FACA35E7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CEE2860D-7691-4131-BF26-F6B4B38CBE81}" type="pres">
      <dgm:prSet presAssocID="{88620C6F-B4CE-4728-9DFD-FA21FACA35E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9D41-2667-48ED-BFD5-A60DA0A9E03C}" type="pres">
      <dgm:prSet presAssocID="{3F3CB164-FCF7-4080-9FC2-1BCD3438589D}" presName="spacer" presStyleCnt="0"/>
      <dgm:spPr/>
    </dgm:pt>
    <dgm:pt modelId="{6D3C842A-29EC-4773-8560-77DC2F2C151F}" type="pres">
      <dgm:prSet presAssocID="{9C34204A-8FDB-4220-8CA7-3D6AE6E45B21}" presName="comp" presStyleCnt="0"/>
      <dgm:spPr/>
    </dgm:pt>
    <dgm:pt modelId="{D890534B-6029-49BA-A873-B177E4367002}" type="pres">
      <dgm:prSet presAssocID="{9C34204A-8FDB-4220-8CA7-3D6AE6E45B21}" presName="box" presStyleLbl="node1" presStyleIdx="3" presStyleCnt="4"/>
      <dgm:spPr/>
      <dgm:t>
        <a:bodyPr/>
        <a:lstStyle/>
        <a:p>
          <a:endParaRPr lang="ru-RU"/>
        </a:p>
      </dgm:t>
    </dgm:pt>
    <dgm:pt modelId="{311B7E8C-0B48-4208-9A8B-236A971E3EED}" type="pres">
      <dgm:prSet presAssocID="{9C34204A-8FDB-4220-8CA7-3D6AE6E45B21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BCDCA741-2487-497B-AA65-B221FFC3DAF3}" type="pres">
      <dgm:prSet presAssocID="{9C34204A-8FDB-4220-8CA7-3D6AE6E45B2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08CA4-ED94-4C22-A995-0D36D072159D}" type="presOf" srcId="{88620C6F-B4CE-4728-9DFD-FA21FACA35E7}" destId="{FC2877A6-D62D-4C81-B535-83A72828E2F6}" srcOrd="0" destOrd="0" presId="urn:microsoft.com/office/officeart/2005/8/layout/vList4"/>
    <dgm:cxn modelId="{04E78298-0AA8-4261-86A2-A5BFD353BACC}" type="presOf" srcId="{E3311AE4-8C31-4413-ADB4-69F18AACB623}" destId="{046FD704-5A9F-40F5-B59D-25CC51401488}" srcOrd="0" destOrd="0" presId="urn:microsoft.com/office/officeart/2005/8/layout/vList4"/>
    <dgm:cxn modelId="{CCAC512B-38BA-42F4-9FB5-14B8963F3E67}" type="presOf" srcId="{9C34204A-8FDB-4220-8CA7-3D6AE6E45B21}" destId="{BCDCA741-2487-497B-AA65-B221FFC3DAF3}" srcOrd="1" destOrd="0" presId="urn:microsoft.com/office/officeart/2005/8/layout/vList4"/>
    <dgm:cxn modelId="{5F716738-9690-490B-A2BF-7D8861CDADE5}" type="presOf" srcId="{595C273F-6BD4-450F-B31F-41BBCE7675CA}" destId="{06DB5E50-0D0F-412A-AE3C-8272EA2D621C}" srcOrd="0" destOrd="0" presId="urn:microsoft.com/office/officeart/2005/8/layout/vList4"/>
    <dgm:cxn modelId="{44351C19-174A-48F3-9628-E8E9946A9F1B}" srcId="{E3311AE4-8C31-4413-ADB4-69F18AACB623}" destId="{595C273F-6BD4-450F-B31F-41BBCE7675CA}" srcOrd="1" destOrd="0" parTransId="{4ED5DA85-C276-438E-8E7A-6FFDF5E883F3}" sibTransId="{809646DE-53CC-4667-BA09-28388AB56009}"/>
    <dgm:cxn modelId="{D09586F3-B6C1-4A6A-9E2C-BDCF81CDE037}" type="presOf" srcId="{88620C6F-B4CE-4728-9DFD-FA21FACA35E7}" destId="{CEE2860D-7691-4131-BF26-F6B4B38CBE81}" srcOrd="1" destOrd="0" presId="urn:microsoft.com/office/officeart/2005/8/layout/vList4"/>
    <dgm:cxn modelId="{691C9E7C-B7BB-4F60-B0FC-417CCF2093B0}" type="presOf" srcId="{595C273F-6BD4-450F-B31F-41BBCE7675CA}" destId="{B6C39DBD-50E0-48E2-837E-6215EAEEC83F}" srcOrd="1" destOrd="0" presId="urn:microsoft.com/office/officeart/2005/8/layout/vList4"/>
    <dgm:cxn modelId="{DBD9545C-5DD2-45FE-A41A-81DE3429AAE4}" srcId="{E3311AE4-8C31-4413-ADB4-69F18AACB623}" destId="{0A22D5F5-3210-4C04-AC6E-910533EBBBA9}" srcOrd="0" destOrd="0" parTransId="{ECB7E00A-6659-4935-96BD-93C53F7A7A55}" sibTransId="{704A39FD-9007-46B3-8A1B-677CEFFE5E4A}"/>
    <dgm:cxn modelId="{75CDC4C6-F0D9-4155-B245-F8D7AD2F03A7}" type="presOf" srcId="{0A22D5F5-3210-4C04-AC6E-910533EBBBA9}" destId="{C24ED33E-EA87-4BCD-9527-1F4478602CB8}" srcOrd="0" destOrd="0" presId="urn:microsoft.com/office/officeart/2005/8/layout/vList4"/>
    <dgm:cxn modelId="{7A213176-CB65-4050-BB83-91E324854985}" type="presOf" srcId="{0A22D5F5-3210-4C04-AC6E-910533EBBBA9}" destId="{938EC821-A516-41CA-A90C-2CA56F05B589}" srcOrd="1" destOrd="0" presId="urn:microsoft.com/office/officeart/2005/8/layout/vList4"/>
    <dgm:cxn modelId="{E8AD6923-1822-45B4-BB78-57C001BF1108}" type="presOf" srcId="{9C34204A-8FDB-4220-8CA7-3D6AE6E45B21}" destId="{D890534B-6029-49BA-A873-B177E4367002}" srcOrd="0" destOrd="0" presId="urn:microsoft.com/office/officeart/2005/8/layout/vList4"/>
    <dgm:cxn modelId="{7CA54CB2-0AAF-4412-8E2C-475289E34017}" srcId="{E3311AE4-8C31-4413-ADB4-69F18AACB623}" destId="{88620C6F-B4CE-4728-9DFD-FA21FACA35E7}" srcOrd="2" destOrd="0" parTransId="{38DC805F-6BE8-4AC1-986F-199C5FF96788}" sibTransId="{3F3CB164-FCF7-4080-9FC2-1BCD3438589D}"/>
    <dgm:cxn modelId="{128F3CCF-2604-4B01-9834-CF96B718FFEB}" srcId="{E3311AE4-8C31-4413-ADB4-69F18AACB623}" destId="{9C34204A-8FDB-4220-8CA7-3D6AE6E45B21}" srcOrd="3" destOrd="0" parTransId="{A3278EA1-7ECB-416A-9F1B-BF1FDD49C1DA}" sibTransId="{B644F91D-8753-4531-8B2C-4585DA86F8C6}"/>
    <dgm:cxn modelId="{C7EA882A-5A52-411C-B424-A7EEF47A86C8}" type="presParOf" srcId="{046FD704-5A9F-40F5-B59D-25CC51401488}" destId="{EB17AA4A-A0FD-43A2-947B-3E76DE426D83}" srcOrd="0" destOrd="0" presId="urn:microsoft.com/office/officeart/2005/8/layout/vList4"/>
    <dgm:cxn modelId="{4BEE56B7-6905-4E9C-94EE-8AA9E0FE797E}" type="presParOf" srcId="{EB17AA4A-A0FD-43A2-947B-3E76DE426D83}" destId="{C24ED33E-EA87-4BCD-9527-1F4478602CB8}" srcOrd="0" destOrd="0" presId="urn:microsoft.com/office/officeart/2005/8/layout/vList4"/>
    <dgm:cxn modelId="{A9CE0C92-E652-44FF-A95D-344180989B8D}" type="presParOf" srcId="{EB17AA4A-A0FD-43A2-947B-3E76DE426D83}" destId="{A1E18B7B-DDC5-48AE-993E-1F9322854CBC}" srcOrd="1" destOrd="0" presId="urn:microsoft.com/office/officeart/2005/8/layout/vList4"/>
    <dgm:cxn modelId="{A251C6E2-14BB-4700-B0C8-96925B3E03EE}" type="presParOf" srcId="{EB17AA4A-A0FD-43A2-947B-3E76DE426D83}" destId="{938EC821-A516-41CA-A90C-2CA56F05B589}" srcOrd="2" destOrd="0" presId="urn:microsoft.com/office/officeart/2005/8/layout/vList4"/>
    <dgm:cxn modelId="{43E96752-C3ED-4613-B25C-675B82DD4D0A}" type="presParOf" srcId="{046FD704-5A9F-40F5-B59D-25CC51401488}" destId="{5C8DE030-B6C6-4D43-8563-682505FD6F4A}" srcOrd="1" destOrd="0" presId="urn:microsoft.com/office/officeart/2005/8/layout/vList4"/>
    <dgm:cxn modelId="{63F392F1-B142-4EBC-A161-78EB6706FD10}" type="presParOf" srcId="{046FD704-5A9F-40F5-B59D-25CC51401488}" destId="{DEA78AA3-FEBB-479A-A05F-E107CB320F61}" srcOrd="2" destOrd="0" presId="urn:microsoft.com/office/officeart/2005/8/layout/vList4"/>
    <dgm:cxn modelId="{321D74DB-2ED7-4298-AAAA-F8BB0E299A17}" type="presParOf" srcId="{DEA78AA3-FEBB-479A-A05F-E107CB320F61}" destId="{06DB5E50-0D0F-412A-AE3C-8272EA2D621C}" srcOrd="0" destOrd="0" presId="urn:microsoft.com/office/officeart/2005/8/layout/vList4"/>
    <dgm:cxn modelId="{7BD685F2-2C41-4ECD-B76E-416E417A3DA3}" type="presParOf" srcId="{DEA78AA3-FEBB-479A-A05F-E107CB320F61}" destId="{5F32D4EA-C52F-40B6-A014-8CAE1CF783A9}" srcOrd="1" destOrd="0" presId="urn:microsoft.com/office/officeart/2005/8/layout/vList4"/>
    <dgm:cxn modelId="{DDF4201E-2EDA-4FAF-BC60-4B5789E72BF6}" type="presParOf" srcId="{DEA78AA3-FEBB-479A-A05F-E107CB320F61}" destId="{B6C39DBD-50E0-48E2-837E-6215EAEEC83F}" srcOrd="2" destOrd="0" presId="urn:microsoft.com/office/officeart/2005/8/layout/vList4"/>
    <dgm:cxn modelId="{6D37B08D-AFB7-4279-BCC8-B170DFDA7F20}" type="presParOf" srcId="{046FD704-5A9F-40F5-B59D-25CC51401488}" destId="{8ED8C9D7-22F6-44B0-9B7A-4ECA85273DC4}" srcOrd="3" destOrd="0" presId="urn:microsoft.com/office/officeart/2005/8/layout/vList4"/>
    <dgm:cxn modelId="{02310166-4818-445B-AC2C-AF8DF7077385}" type="presParOf" srcId="{046FD704-5A9F-40F5-B59D-25CC51401488}" destId="{4DA21A05-32C2-4D97-8A5C-9332BB4BB1F2}" srcOrd="4" destOrd="0" presId="urn:microsoft.com/office/officeart/2005/8/layout/vList4"/>
    <dgm:cxn modelId="{B4F6F758-6BDD-43CC-9B1A-66F0A5AE4093}" type="presParOf" srcId="{4DA21A05-32C2-4D97-8A5C-9332BB4BB1F2}" destId="{FC2877A6-D62D-4C81-B535-83A72828E2F6}" srcOrd="0" destOrd="0" presId="urn:microsoft.com/office/officeart/2005/8/layout/vList4"/>
    <dgm:cxn modelId="{38DC620A-A3B3-4704-B7E3-FF2ED922456F}" type="presParOf" srcId="{4DA21A05-32C2-4D97-8A5C-9332BB4BB1F2}" destId="{4E1CCB38-B72C-46BD-B7D7-2CCBDDC6F8F0}" srcOrd="1" destOrd="0" presId="urn:microsoft.com/office/officeart/2005/8/layout/vList4"/>
    <dgm:cxn modelId="{08F8CF8F-AD20-4DC9-B2CB-0D5044F5D1C2}" type="presParOf" srcId="{4DA21A05-32C2-4D97-8A5C-9332BB4BB1F2}" destId="{CEE2860D-7691-4131-BF26-F6B4B38CBE81}" srcOrd="2" destOrd="0" presId="urn:microsoft.com/office/officeart/2005/8/layout/vList4"/>
    <dgm:cxn modelId="{658AE191-478D-42CB-9570-41C19968AE80}" type="presParOf" srcId="{046FD704-5A9F-40F5-B59D-25CC51401488}" destId="{787D9D41-2667-48ED-BFD5-A60DA0A9E03C}" srcOrd="5" destOrd="0" presId="urn:microsoft.com/office/officeart/2005/8/layout/vList4"/>
    <dgm:cxn modelId="{36DC58E1-138C-4062-9F3F-15E402F18DDD}" type="presParOf" srcId="{046FD704-5A9F-40F5-B59D-25CC51401488}" destId="{6D3C842A-29EC-4773-8560-77DC2F2C151F}" srcOrd="6" destOrd="0" presId="urn:microsoft.com/office/officeart/2005/8/layout/vList4"/>
    <dgm:cxn modelId="{167365C5-4565-406E-A6CA-F356F0CE4973}" type="presParOf" srcId="{6D3C842A-29EC-4773-8560-77DC2F2C151F}" destId="{D890534B-6029-49BA-A873-B177E4367002}" srcOrd="0" destOrd="0" presId="urn:microsoft.com/office/officeart/2005/8/layout/vList4"/>
    <dgm:cxn modelId="{9ACD6771-0BDF-4B07-8021-3EE549DA8368}" type="presParOf" srcId="{6D3C842A-29EC-4773-8560-77DC2F2C151F}" destId="{311B7E8C-0B48-4208-9A8B-236A971E3EED}" srcOrd="1" destOrd="0" presId="urn:microsoft.com/office/officeart/2005/8/layout/vList4"/>
    <dgm:cxn modelId="{2153B9BB-431D-426C-A5B6-B2887B1B44B5}" type="presParOf" srcId="{6D3C842A-29EC-4773-8560-77DC2F2C151F}" destId="{BCDCA741-2487-497B-AA65-B221FFC3DA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15954-CD29-458C-A624-67A91363A9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79534B-021E-4790-B314-971A0311AEBD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деятельности как процесса по А.Н. Леонтьеву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CFCF0B84-8CC2-47C6-AEA6-37DDB48AF4A7}" type="parTrans" cxnId="{8535B3DC-5919-4C0B-81C0-95F6B5C82C9E}">
      <dgm:prSet/>
      <dgm:spPr/>
      <dgm:t>
        <a:bodyPr/>
        <a:lstStyle/>
        <a:p>
          <a:endParaRPr lang="ru-RU"/>
        </a:p>
      </dgm:t>
    </dgm:pt>
    <dgm:pt modelId="{C6E21006-4B5F-43E8-B923-D163239F1899}" type="sibTrans" cxnId="{8535B3DC-5919-4C0B-81C0-95F6B5C82C9E}">
      <dgm:prSet/>
      <dgm:spPr/>
      <dgm:t>
        <a:bodyPr/>
        <a:lstStyle/>
        <a:p>
          <a:endParaRPr lang="ru-RU"/>
        </a:p>
      </dgm:t>
    </dgm:pt>
    <dgm:pt modelId="{7D189FF6-5E4C-4040-8635-8ECCF6F2800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Потребности (надо)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A191F7F6-0E33-4C6D-83D0-D8B40DD28A33}" type="parTrans" cxnId="{EADB2DF9-1AE8-458B-A398-F6EFC7AACE93}">
      <dgm:prSet/>
      <dgm:spPr/>
      <dgm:t>
        <a:bodyPr/>
        <a:lstStyle/>
        <a:p>
          <a:endParaRPr lang="ru-RU"/>
        </a:p>
      </dgm:t>
    </dgm:pt>
    <dgm:pt modelId="{5A18E158-0EB8-4C79-B1BC-8C873BAC85E2}" type="sibTrans" cxnId="{EADB2DF9-1AE8-458B-A398-F6EFC7AACE93}">
      <dgm:prSet/>
      <dgm:spPr/>
      <dgm:t>
        <a:bodyPr/>
        <a:lstStyle/>
        <a:p>
          <a:endParaRPr lang="ru-RU"/>
        </a:p>
      </dgm:t>
    </dgm:pt>
    <dgm:pt modelId="{9A77D366-CFE5-4A4D-B632-D090E5010544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инициативности Т.С. Борисовой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BAB70167-3011-472B-BA69-F36A8889FC46}" type="parTrans" cxnId="{31E8A81C-0B4A-4A37-A7DD-3584B05ECBD5}">
      <dgm:prSet/>
      <dgm:spPr/>
      <dgm:t>
        <a:bodyPr/>
        <a:lstStyle/>
        <a:p>
          <a:endParaRPr lang="ru-RU"/>
        </a:p>
      </dgm:t>
    </dgm:pt>
    <dgm:pt modelId="{7D03683B-AEE5-4F5F-B284-8F9B22A6DBC9}" type="sibTrans" cxnId="{31E8A81C-0B4A-4A37-A7DD-3584B05ECBD5}">
      <dgm:prSet/>
      <dgm:spPr/>
      <dgm:t>
        <a:bodyPr/>
        <a:lstStyle/>
        <a:p>
          <a:endParaRPr lang="ru-RU"/>
        </a:p>
      </dgm:t>
    </dgm:pt>
    <dgm:pt modelId="{E9FCAD64-FAF2-45CD-B9FC-5591D06853C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Мотив (хочу, надо)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0D2FA5C5-332A-443D-9AA7-9E62458F2262}" type="parTrans" cxnId="{220AF7C5-234F-4959-87A8-EE06201D66CC}">
      <dgm:prSet/>
      <dgm:spPr/>
      <dgm:t>
        <a:bodyPr/>
        <a:lstStyle/>
        <a:p>
          <a:endParaRPr lang="ru-RU"/>
        </a:p>
      </dgm:t>
    </dgm:pt>
    <dgm:pt modelId="{E52B4033-64FD-4738-8E8D-8B5C59020C78}" type="sibTrans" cxnId="{220AF7C5-234F-4959-87A8-EE06201D66CC}">
      <dgm:prSet/>
      <dgm:spPr/>
      <dgm:t>
        <a:bodyPr/>
        <a:lstStyle/>
        <a:p>
          <a:endParaRPr lang="ru-RU"/>
        </a:p>
      </dgm:t>
    </dgm:pt>
    <dgm:pt modelId="{FE0C8868-B868-4799-8659-7D450E6E75D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Цель (зачем?)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00FFF05D-6D40-4AEA-8575-824E3ACB383D}" type="parTrans" cxnId="{5D21F4F7-D773-4530-A3FD-8A3CB902A955}">
      <dgm:prSet/>
      <dgm:spPr/>
      <dgm:t>
        <a:bodyPr/>
        <a:lstStyle/>
        <a:p>
          <a:endParaRPr lang="ru-RU"/>
        </a:p>
      </dgm:t>
    </dgm:pt>
    <dgm:pt modelId="{2FB1EA9F-7CE7-48D3-8CFA-C5EEBA0284EA}" type="sibTrans" cxnId="{5D21F4F7-D773-4530-A3FD-8A3CB902A955}">
      <dgm:prSet/>
      <dgm:spPr/>
      <dgm:t>
        <a:bodyPr/>
        <a:lstStyle/>
        <a:p>
          <a:endParaRPr lang="ru-RU"/>
        </a:p>
      </dgm:t>
    </dgm:pt>
    <dgm:pt modelId="{FD3001B5-A7DF-491C-B54F-76F0C5AD414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Содержание (что?)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36AB6A2E-D954-4654-8632-D33D3755FCBC}" type="parTrans" cxnId="{20DCF5F4-C00E-42CD-95D1-15DF87E32E04}">
      <dgm:prSet/>
      <dgm:spPr/>
      <dgm:t>
        <a:bodyPr/>
        <a:lstStyle/>
        <a:p>
          <a:endParaRPr lang="ru-RU"/>
        </a:p>
      </dgm:t>
    </dgm:pt>
    <dgm:pt modelId="{BAA4CA6D-CB50-4401-BB71-55D0F0618A25}" type="sibTrans" cxnId="{20DCF5F4-C00E-42CD-95D1-15DF87E32E04}">
      <dgm:prSet/>
      <dgm:spPr/>
      <dgm:t>
        <a:bodyPr/>
        <a:lstStyle/>
        <a:p>
          <a:endParaRPr lang="ru-RU"/>
        </a:p>
      </dgm:t>
    </dgm:pt>
    <dgm:pt modelId="{2F9C7FCA-0A91-4480-80DF-E8D3EC787BB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Методы, средства, способы, приемы (как?)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F7EC10C0-4724-4188-B71B-F27C690EAF30}" type="parTrans" cxnId="{98DA37AC-FB9C-4145-A3CF-FE72E79D747A}">
      <dgm:prSet/>
      <dgm:spPr/>
      <dgm:t>
        <a:bodyPr/>
        <a:lstStyle/>
        <a:p>
          <a:endParaRPr lang="ru-RU"/>
        </a:p>
      </dgm:t>
    </dgm:pt>
    <dgm:pt modelId="{DE2F4B6E-65AC-48E4-8F5E-00702EA78EA9}" type="sibTrans" cxnId="{98DA37AC-FB9C-4145-A3CF-FE72E79D747A}">
      <dgm:prSet/>
      <dgm:spPr/>
      <dgm:t>
        <a:bodyPr/>
        <a:lstStyle/>
        <a:p>
          <a:endParaRPr lang="ru-RU"/>
        </a:p>
      </dgm:t>
    </dgm:pt>
    <dgm:pt modelId="{30809C2C-4E03-482F-9062-84B07018067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Рефлексия (получилось ли то, что делал и для чего делал?)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F357A821-3E59-4F4D-B224-99607D455B52}" type="parTrans" cxnId="{25C98F3C-398A-48C7-A8BA-869B82D86E58}">
      <dgm:prSet/>
      <dgm:spPr/>
      <dgm:t>
        <a:bodyPr/>
        <a:lstStyle/>
        <a:p>
          <a:endParaRPr lang="ru-RU"/>
        </a:p>
      </dgm:t>
    </dgm:pt>
    <dgm:pt modelId="{1FC1CE99-024C-477B-A36A-A8D953E79885}" type="sibTrans" cxnId="{25C98F3C-398A-48C7-A8BA-869B82D86E58}">
      <dgm:prSet/>
      <dgm:spPr/>
      <dgm:t>
        <a:bodyPr/>
        <a:lstStyle/>
        <a:p>
          <a:endParaRPr lang="ru-RU"/>
        </a:p>
      </dgm:t>
    </dgm:pt>
    <dgm:pt modelId="{75D4F720-9108-4475-B9B0-37CF8A1753B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1. Когнитивный компонент (наличие у детей знаний об окружающем мире, себе, своих возможностях</a:t>
          </a:r>
          <a:r>
            <a:rPr lang="ru-RU" dirty="0" smtClean="0">
              <a:solidFill>
                <a:srgbClr val="002060"/>
              </a:solidFill>
            </a:rPr>
            <a:t>).</a:t>
          </a:r>
          <a:endParaRPr lang="ru-RU" dirty="0">
            <a:solidFill>
              <a:srgbClr val="002060"/>
            </a:solidFill>
          </a:endParaRPr>
        </a:p>
      </dgm:t>
    </dgm:pt>
    <dgm:pt modelId="{ED5A7524-CE34-4E61-870A-8844C497656E}" type="sibTrans" cxnId="{BC5B63E4-DB0F-4C6F-B886-446F6963040B}">
      <dgm:prSet/>
      <dgm:spPr/>
      <dgm:t>
        <a:bodyPr/>
        <a:lstStyle/>
        <a:p>
          <a:endParaRPr lang="ru-RU"/>
        </a:p>
      </dgm:t>
    </dgm:pt>
    <dgm:pt modelId="{4E3568BF-88BA-4898-9246-D3241EFE4C60}" type="parTrans" cxnId="{BC5B63E4-DB0F-4C6F-B886-446F6963040B}">
      <dgm:prSet/>
      <dgm:spPr/>
      <dgm:t>
        <a:bodyPr/>
        <a:lstStyle/>
        <a:p>
          <a:endParaRPr lang="ru-RU"/>
        </a:p>
      </dgm:t>
    </dgm:pt>
    <dgm:pt modelId="{07539055-5665-4959-A861-F43F3DF2D76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3. Деятельный компонент (активизация познавательных процессов в деятельности).</a:t>
          </a:r>
          <a:endParaRPr lang="ru-RU" dirty="0">
            <a:solidFill>
              <a:srgbClr val="002060"/>
            </a:solidFill>
          </a:endParaRPr>
        </a:p>
      </dgm:t>
    </dgm:pt>
    <dgm:pt modelId="{87B75D52-F9A9-4F44-9786-361C8023DCD2}" type="parTrans" cxnId="{6336C339-5A31-47DE-B2C9-B2123D9DB0E6}">
      <dgm:prSet/>
      <dgm:spPr/>
      <dgm:t>
        <a:bodyPr/>
        <a:lstStyle/>
        <a:p>
          <a:endParaRPr lang="ru-RU"/>
        </a:p>
      </dgm:t>
    </dgm:pt>
    <dgm:pt modelId="{2A7A9374-6949-442B-ADAC-33FDF43CC86F}" type="sibTrans" cxnId="{6336C339-5A31-47DE-B2C9-B2123D9DB0E6}">
      <dgm:prSet/>
      <dgm:spPr/>
      <dgm:t>
        <a:bodyPr/>
        <a:lstStyle/>
        <a:p>
          <a:endParaRPr lang="ru-RU"/>
        </a:p>
      </dgm:t>
    </dgm:pt>
    <dgm:pt modelId="{FFC42206-2C10-451C-B314-F1F4FCC187D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4. Интеллектуальный компонент (интеллект, активность, возможность принятия собственных решений, творчества, оригинальных идей, использование нестандартных способов </a:t>
          </a:r>
          <a:r>
            <a:rPr lang="ru-RU" dirty="0" smtClean="0">
              <a:solidFill>
                <a:srgbClr val="002060"/>
              </a:solidFill>
            </a:rPr>
            <a:t>деятельности).</a:t>
          </a:r>
          <a:endParaRPr lang="ru-RU" dirty="0">
            <a:solidFill>
              <a:srgbClr val="002060"/>
            </a:solidFill>
          </a:endParaRPr>
        </a:p>
      </dgm:t>
    </dgm:pt>
    <dgm:pt modelId="{5695D5D7-0176-4C56-8E28-706FAA80C937}" type="parTrans" cxnId="{EDE0F6C6-2212-4D8E-8866-F4F349FE4607}">
      <dgm:prSet/>
      <dgm:spPr/>
      <dgm:t>
        <a:bodyPr/>
        <a:lstStyle/>
        <a:p>
          <a:endParaRPr lang="ru-RU"/>
        </a:p>
      </dgm:t>
    </dgm:pt>
    <dgm:pt modelId="{96AE0ED9-18EF-4C5C-8F07-10A21FF78297}" type="sibTrans" cxnId="{EDE0F6C6-2212-4D8E-8866-F4F349FE4607}">
      <dgm:prSet/>
      <dgm:spPr/>
      <dgm:t>
        <a:bodyPr/>
        <a:lstStyle/>
        <a:p>
          <a:endParaRPr lang="ru-RU"/>
        </a:p>
      </dgm:t>
    </dgm:pt>
    <dgm:pt modelId="{CF94F225-9464-4F48-A708-FF85D0034E1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5. Волевой </a:t>
          </a:r>
          <a:r>
            <a:rPr lang="ru-RU" dirty="0" smtClean="0">
              <a:solidFill>
                <a:srgbClr val="002060"/>
              </a:solidFill>
            </a:rPr>
            <a:t>компонент (в психологической литературе инициативность рассматривается как волевое качество личности. Существенную роль играет побуждение ставить пред собой задачу и осуществить ее</a:t>
          </a:r>
          <a:r>
            <a:rPr lang="ru-RU" dirty="0" smtClean="0">
              <a:solidFill>
                <a:srgbClr val="002060"/>
              </a:solidFill>
            </a:rPr>
            <a:t>).</a:t>
          </a:r>
          <a:endParaRPr lang="ru-RU" dirty="0">
            <a:solidFill>
              <a:srgbClr val="002060"/>
            </a:solidFill>
          </a:endParaRPr>
        </a:p>
      </dgm:t>
    </dgm:pt>
    <dgm:pt modelId="{8449D23D-43A5-4114-863E-122662A11673}" type="sibTrans" cxnId="{FD78A3F7-FBA0-430F-B0FA-4A5A47DF1CE2}">
      <dgm:prSet/>
      <dgm:spPr/>
      <dgm:t>
        <a:bodyPr/>
        <a:lstStyle/>
        <a:p>
          <a:endParaRPr lang="ru-RU"/>
        </a:p>
      </dgm:t>
    </dgm:pt>
    <dgm:pt modelId="{076E5387-D9E8-41D4-B1B1-766E7BEE1E6B}" type="parTrans" cxnId="{FD78A3F7-FBA0-430F-B0FA-4A5A47DF1CE2}">
      <dgm:prSet/>
      <dgm:spPr/>
      <dgm:t>
        <a:bodyPr/>
        <a:lstStyle/>
        <a:p>
          <a:endParaRPr lang="ru-RU"/>
        </a:p>
      </dgm:t>
    </dgm:pt>
    <dgm:pt modelId="{6031C1A7-2BDB-411C-AEF6-D7F4F7ACA9C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6. Рефлексивный компонент (поведенческий).</a:t>
          </a:r>
          <a:endParaRPr lang="ru-RU" dirty="0">
            <a:solidFill>
              <a:srgbClr val="002060"/>
            </a:solidFill>
          </a:endParaRPr>
        </a:p>
      </dgm:t>
    </dgm:pt>
    <dgm:pt modelId="{DBF8CCEF-52BE-4AC4-A4D6-EDBA74528FE0}" type="parTrans" cxnId="{F487F85F-DCD4-4833-AABE-B3B54F0692CF}">
      <dgm:prSet/>
      <dgm:spPr/>
      <dgm:t>
        <a:bodyPr/>
        <a:lstStyle/>
        <a:p>
          <a:endParaRPr lang="ru-RU"/>
        </a:p>
      </dgm:t>
    </dgm:pt>
    <dgm:pt modelId="{A91963B8-28A3-4334-8AD3-2030EEEFFB9A}" type="sibTrans" cxnId="{F487F85F-DCD4-4833-AABE-B3B54F0692CF}">
      <dgm:prSet/>
      <dgm:spPr/>
      <dgm:t>
        <a:bodyPr/>
        <a:lstStyle/>
        <a:p>
          <a:endParaRPr lang="ru-RU"/>
        </a:p>
      </dgm:t>
    </dgm:pt>
    <dgm:pt modelId="{0FB53FF1-A108-40F7-B2A2-D0BC9177CEC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2. Мотивационный компонент (формирование познавательного мотива и действий).</a:t>
          </a:r>
          <a:endParaRPr lang="ru-RU" dirty="0">
            <a:solidFill>
              <a:srgbClr val="002060"/>
            </a:solidFill>
          </a:endParaRPr>
        </a:p>
      </dgm:t>
    </dgm:pt>
    <dgm:pt modelId="{CD0868D5-68C9-4CC0-86A7-A4A1F2308E63}" type="parTrans" cxnId="{B79EE52E-9DDD-4EAA-9346-00D3AEA54AF4}">
      <dgm:prSet/>
      <dgm:spPr/>
      <dgm:t>
        <a:bodyPr/>
        <a:lstStyle/>
        <a:p>
          <a:endParaRPr lang="ru-RU"/>
        </a:p>
      </dgm:t>
    </dgm:pt>
    <dgm:pt modelId="{A785DEC9-79D5-4850-83BD-00E306FE2FB2}" type="sibTrans" cxnId="{B79EE52E-9DDD-4EAA-9346-00D3AEA54AF4}">
      <dgm:prSet/>
      <dgm:spPr/>
      <dgm:t>
        <a:bodyPr/>
        <a:lstStyle/>
        <a:p>
          <a:endParaRPr lang="ru-RU"/>
        </a:p>
      </dgm:t>
    </dgm:pt>
    <dgm:pt modelId="{FA38FD59-B192-46DC-A5BD-AB6E05D49A6C}" type="pres">
      <dgm:prSet presAssocID="{41A15954-CD29-458C-A624-67A91363A9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96274-FFCF-42F9-BE5A-ADA0CC7E1039}" type="pres">
      <dgm:prSet presAssocID="{4079534B-021E-4790-B314-971A0311AEBD}" presName="composite" presStyleCnt="0"/>
      <dgm:spPr/>
    </dgm:pt>
    <dgm:pt modelId="{59F414A3-887F-402B-9AE2-13515F13DC16}" type="pres">
      <dgm:prSet presAssocID="{4079534B-021E-4790-B314-971A0311AEBD}" presName="parTx" presStyleLbl="alignNode1" presStyleIdx="0" presStyleCnt="2" custLinFactNeighborX="914" custLinFactNeighborY="20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D107-2DC8-47B8-A96B-7E4418ADB42E}" type="pres">
      <dgm:prSet presAssocID="{4079534B-021E-4790-B314-971A0311AEBD}" presName="desTx" presStyleLbl="alignAccFollowNode1" presStyleIdx="0" presStyleCnt="2" custScaleY="95575" custLinFactNeighborX="-916" custLinFactNeighborY="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37713-80DD-4177-A022-18292C4770F2}" type="pres">
      <dgm:prSet presAssocID="{C6E21006-4B5F-43E8-B923-D163239F1899}" presName="space" presStyleCnt="0"/>
      <dgm:spPr/>
    </dgm:pt>
    <dgm:pt modelId="{729C428B-6073-4A48-855D-E80A68E1BE5C}" type="pres">
      <dgm:prSet presAssocID="{9A77D366-CFE5-4A4D-B632-D090E5010544}" presName="composite" presStyleCnt="0"/>
      <dgm:spPr/>
    </dgm:pt>
    <dgm:pt modelId="{67FF8B86-F798-46E1-B2DC-0B3A83AFC29C}" type="pres">
      <dgm:prSet presAssocID="{9A77D366-CFE5-4A4D-B632-D090E5010544}" presName="parTx" presStyleLbl="alignNode1" presStyleIdx="1" presStyleCnt="2" custLinFactNeighborX="316" custLinFactNeighborY="2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1A9AC-6BDC-4FAC-A765-0A9C9E774B88}" type="pres">
      <dgm:prSet presAssocID="{9A77D366-CFE5-4A4D-B632-D090E5010544}" presName="desTx" presStyleLbl="alignAccFollowNode1" presStyleIdx="1" presStyleCnt="2" custScaleY="98497" custLinFactNeighborX="316" custLinFactNeighborY="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EE52E-9DDD-4EAA-9346-00D3AEA54AF4}" srcId="{9A77D366-CFE5-4A4D-B632-D090E5010544}" destId="{0FB53FF1-A108-40F7-B2A2-D0BC9177CEC0}" srcOrd="1" destOrd="0" parTransId="{CD0868D5-68C9-4CC0-86A7-A4A1F2308E63}" sibTransId="{A785DEC9-79D5-4850-83BD-00E306FE2FB2}"/>
    <dgm:cxn modelId="{93C91B00-B045-4AA8-96EE-73A1DD73CEF0}" type="presOf" srcId="{0FB53FF1-A108-40F7-B2A2-D0BC9177CEC0}" destId="{4371A9AC-6BDC-4FAC-A765-0A9C9E774B88}" srcOrd="0" destOrd="1" presId="urn:microsoft.com/office/officeart/2005/8/layout/hList1"/>
    <dgm:cxn modelId="{5A9F975A-FF2E-4629-9105-868C5AE79680}" type="presOf" srcId="{FE0C8868-B868-4799-8659-7D450E6E75D1}" destId="{A22FD107-2DC8-47B8-A96B-7E4418ADB42E}" srcOrd="0" destOrd="2" presId="urn:microsoft.com/office/officeart/2005/8/layout/hList1"/>
    <dgm:cxn modelId="{E143809F-7FA7-407C-A116-8554A8397F76}" type="presOf" srcId="{07539055-5665-4959-A861-F43F3DF2D761}" destId="{4371A9AC-6BDC-4FAC-A765-0A9C9E774B88}" srcOrd="0" destOrd="2" presId="urn:microsoft.com/office/officeart/2005/8/layout/hList1"/>
    <dgm:cxn modelId="{90A6B3CF-394F-42F1-9D59-589753AA4BF9}" type="presOf" srcId="{41A15954-CD29-458C-A624-67A91363A9DF}" destId="{FA38FD59-B192-46DC-A5BD-AB6E05D49A6C}" srcOrd="0" destOrd="0" presId="urn:microsoft.com/office/officeart/2005/8/layout/hList1"/>
    <dgm:cxn modelId="{5D21F4F7-D773-4530-A3FD-8A3CB902A955}" srcId="{4079534B-021E-4790-B314-971A0311AEBD}" destId="{FE0C8868-B868-4799-8659-7D450E6E75D1}" srcOrd="2" destOrd="0" parTransId="{00FFF05D-6D40-4AEA-8575-824E3ACB383D}" sibTransId="{2FB1EA9F-7CE7-48D3-8CFA-C5EEBA0284EA}"/>
    <dgm:cxn modelId="{BC5B63E4-DB0F-4C6F-B886-446F6963040B}" srcId="{9A77D366-CFE5-4A4D-B632-D090E5010544}" destId="{75D4F720-9108-4475-B9B0-37CF8A1753BF}" srcOrd="0" destOrd="0" parTransId="{4E3568BF-88BA-4898-9246-D3241EFE4C60}" sibTransId="{ED5A7524-CE34-4E61-870A-8844C497656E}"/>
    <dgm:cxn modelId="{6E1958BF-554A-40F6-ACDA-3E783ED9E333}" type="presOf" srcId="{E9FCAD64-FAF2-45CD-B9FC-5591D06853CD}" destId="{A22FD107-2DC8-47B8-A96B-7E4418ADB42E}" srcOrd="0" destOrd="1" presId="urn:microsoft.com/office/officeart/2005/8/layout/hList1"/>
    <dgm:cxn modelId="{FD78A3F7-FBA0-430F-B0FA-4A5A47DF1CE2}" srcId="{9A77D366-CFE5-4A4D-B632-D090E5010544}" destId="{CF94F225-9464-4F48-A708-FF85D0034E16}" srcOrd="4" destOrd="0" parTransId="{076E5387-D9E8-41D4-B1B1-766E7BEE1E6B}" sibTransId="{8449D23D-43A5-4114-863E-122662A11673}"/>
    <dgm:cxn modelId="{120B1090-D6BB-4757-B481-4703BC988929}" type="presOf" srcId="{FD3001B5-A7DF-491C-B54F-76F0C5AD4142}" destId="{A22FD107-2DC8-47B8-A96B-7E4418ADB42E}" srcOrd="0" destOrd="3" presId="urn:microsoft.com/office/officeart/2005/8/layout/hList1"/>
    <dgm:cxn modelId="{31E8A81C-0B4A-4A37-A7DD-3584B05ECBD5}" srcId="{41A15954-CD29-458C-A624-67A91363A9DF}" destId="{9A77D366-CFE5-4A4D-B632-D090E5010544}" srcOrd="1" destOrd="0" parTransId="{BAB70167-3011-472B-BA69-F36A8889FC46}" sibTransId="{7D03683B-AEE5-4F5F-B284-8F9B22A6DBC9}"/>
    <dgm:cxn modelId="{33975346-7325-4449-96F0-054FC7D502A0}" type="presOf" srcId="{7D189FF6-5E4C-4040-8635-8ECCF6F28008}" destId="{A22FD107-2DC8-47B8-A96B-7E4418ADB42E}" srcOrd="0" destOrd="0" presId="urn:microsoft.com/office/officeart/2005/8/layout/hList1"/>
    <dgm:cxn modelId="{BC0A9BF0-C8B1-4C84-BF15-C73852B850F5}" type="presOf" srcId="{75D4F720-9108-4475-B9B0-37CF8A1753BF}" destId="{4371A9AC-6BDC-4FAC-A765-0A9C9E774B88}" srcOrd="0" destOrd="0" presId="urn:microsoft.com/office/officeart/2005/8/layout/hList1"/>
    <dgm:cxn modelId="{D05FCF7B-A499-42D4-89C8-487B5DDFC6C1}" type="presOf" srcId="{CF94F225-9464-4F48-A708-FF85D0034E16}" destId="{4371A9AC-6BDC-4FAC-A765-0A9C9E774B88}" srcOrd="0" destOrd="4" presId="urn:microsoft.com/office/officeart/2005/8/layout/hList1"/>
    <dgm:cxn modelId="{98DA37AC-FB9C-4145-A3CF-FE72E79D747A}" srcId="{4079534B-021E-4790-B314-971A0311AEBD}" destId="{2F9C7FCA-0A91-4480-80DF-E8D3EC787BB4}" srcOrd="4" destOrd="0" parTransId="{F7EC10C0-4724-4188-B71B-F27C690EAF30}" sibTransId="{DE2F4B6E-65AC-48E4-8F5E-00702EA78EA9}"/>
    <dgm:cxn modelId="{EADB2DF9-1AE8-458B-A398-F6EFC7AACE93}" srcId="{4079534B-021E-4790-B314-971A0311AEBD}" destId="{7D189FF6-5E4C-4040-8635-8ECCF6F28008}" srcOrd="0" destOrd="0" parTransId="{A191F7F6-0E33-4C6D-83D0-D8B40DD28A33}" sibTransId="{5A18E158-0EB8-4C79-B1BC-8C873BAC85E2}"/>
    <dgm:cxn modelId="{8020ECE6-7312-41E1-9949-2B001985FE43}" type="presOf" srcId="{2F9C7FCA-0A91-4480-80DF-E8D3EC787BB4}" destId="{A22FD107-2DC8-47B8-A96B-7E4418ADB42E}" srcOrd="0" destOrd="4" presId="urn:microsoft.com/office/officeart/2005/8/layout/hList1"/>
    <dgm:cxn modelId="{5B8DEF14-DE6F-4C8F-9D00-8DC0D9866BD0}" type="presOf" srcId="{9A77D366-CFE5-4A4D-B632-D090E5010544}" destId="{67FF8B86-F798-46E1-B2DC-0B3A83AFC29C}" srcOrd="0" destOrd="0" presId="urn:microsoft.com/office/officeart/2005/8/layout/hList1"/>
    <dgm:cxn modelId="{25C98F3C-398A-48C7-A8BA-869B82D86E58}" srcId="{4079534B-021E-4790-B314-971A0311AEBD}" destId="{30809C2C-4E03-482F-9062-84B07018067B}" srcOrd="5" destOrd="0" parTransId="{F357A821-3E59-4F4D-B224-99607D455B52}" sibTransId="{1FC1CE99-024C-477B-A36A-A8D953E79885}"/>
    <dgm:cxn modelId="{287894A5-9A3B-486F-9F8B-59D23F9AFCE8}" type="presOf" srcId="{6031C1A7-2BDB-411C-AEF6-D7F4F7ACA9C6}" destId="{4371A9AC-6BDC-4FAC-A765-0A9C9E774B88}" srcOrd="0" destOrd="5" presId="urn:microsoft.com/office/officeart/2005/8/layout/hList1"/>
    <dgm:cxn modelId="{220AF7C5-234F-4959-87A8-EE06201D66CC}" srcId="{4079534B-021E-4790-B314-971A0311AEBD}" destId="{E9FCAD64-FAF2-45CD-B9FC-5591D06853CD}" srcOrd="1" destOrd="0" parTransId="{0D2FA5C5-332A-443D-9AA7-9E62458F2262}" sibTransId="{E52B4033-64FD-4738-8E8D-8B5C59020C78}"/>
    <dgm:cxn modelId="{CA698015-4C0E-4416-A924-54FACE6FD038}" type="presOf" srcId="{30809C2C-4E03-482F-9062-84B07018067B}" destId="{A22FD107-2DC8-47B8-A96B-7E4418ADB42E}" srcOrd="0" destOrd="5" presId="urn:microsoft.com/office/officeart/2005/8/layout/hList1"/>
    <dgm:cxn modelId="{20DCF5F4-C00E-42CD-95D1-15DF87E32E04}" srcId="{4079534B-021E-4790-B314-971A0311AEBD}" destId="{FD3001B5-A7DF-491C-B54F-76F0C5AD4142}" srcOrd="3" destOrd="0" parTransId="{36AB6A2E-D954-4654-8632-D33D3755FCBC}" sibTransId="{BAA4CA6D-CB50-4401-BB71-55D0F0618A25}"/>
    <dgm:cxn modelId="{1A18CE01-AB28-4FA9-B73E-FE8737E00CCE}" type="presOf" srcId="{4079534B-021E-4790-B314-971A0311AEBD}" destId="{59F414A3-887F-402B-9AE2-13515F13DC16}" srcOrd="0" destOrd="0" presId="urn:microsoft.com/office/officeart/2005/8/layout/hList1"/>
    <dgm:cxn modelId="{F487F85F-DCD4-4833-AABE-B3B54F0692CF}" srcId="{9A77D366-CFE5-4A4D-B632-D090E5010544}" destId="{6031C1A7-2BDB-411C-AEF6-D7F4F7ACA9C6}" srcOrd="5" destOrd="0" parTransId="{DBF8CCEF-52BE-4AC4-A4D6-EDBA74528FE0}" sibTransId="{A91963B8-28A3-4334-8AD3-2030EEEFFB9A}"/>
    <dgm:cxn modelId="{42E8AB6B-7847-4823-A86B-96DCD16A0732}" type="presOf" srcId="{FFC42206-2C10-451C-B314-F1F4FCC187DC}" destId="{4371A9AC-6BDC-4FAC-A765-0A9C9E774B88}" srcOrd="0" destOrd="3" presId="urn:microsoft.com/office/officeart/2005/8/layout/hList1"/>
    <dgm:cxn modelId="{6336C339-5A31-47DE-B2C9-B2123D9DB0E6}" srcId="{9A77D366-CFE5-4A4D-B632-D090E5010544}" destId="{07539055-5665-4959-A861-F43F3DF2D761}" srcOrd="2" destOrd="0" parTransId="{87B75D52-F9A9-4F44-9786-361C8023DCD2}" sibTransId="{2A7A9374-6949-442B-ADAC-33FDF43CC86F}"/>
    <dgm:cxn modelId="{EDE0F6C6-2212-4D8E-8866-F4F349FE4607}" srcId="{9A77D366-CFE5-4A4D-B632-D090E5010544}" destId="{FFC42206-2C10-451C-B314-F1F4FCC187DC}" srcOrd="3" destOrd="0" parTransId="{5695D5D7-0176-4C56-8E28-706FAA80C937}" sibTransId="{96AE0ED9-18EF-4C5C-8F07-10A21FF78297}"/>
    <dgm:cxn modelId="{8535B3DC-5919-4C0B-81C0-95F6B5C82C9E}" srcId="{41A15954-CD29-458C-A624-67A91363A9DF}" destId="{4079534B-021E-4790-B314-971A0311AEBD}" srcOrd="0" destOrd="0" parTransId="{CFCF0B84-8CC2-47C6-AEA6-37DDB48AF4A7}" sibTransId="{C6E21006-4B5F-43E8-B923-D163239F1899}"/>
    <dgm:cxn modelId="{CEE8915F-1F67-4285-8AA5-DC2770958F21}" type="presParOf" srcId="{FA38FD59-B192-46DC-A5BD-AB6E05D49A6C}" destId="{9CA96274-FFCF-42F9-BE5A-ADA0CC7E1039}" srcOrd="0" destOrd="0" presId="urn:microsoft.com/office/officeart/2005/8/layout/hList1"/>
    <dgm:cxn modelId="{1B029CD1-F35F-40EA-844B-7F588FEF7B11}" type="presParOf" srcId="{9CA96274-FFCF-42F9-BE5A-ADA0CC7E1039}" destId="{59F414A3-887F-402B-9AE2-13515F13DC16}" srcOrd="0" destOrd="0" presId="urn:microsoft.com/office/officeart/2005/8/layout/hList1"/>
    <dgm:cxn modelId="{1ECDE63D-68E6-43F6-9ED9-4F3F5B466904}" type="presParOf" srcId="{9CA96274-FFCF-42F9-BE5A-ADA0CC7E1039}" destId="{A22FD107-2DC8-47B8-A96B-7E4418ADB42E}" srcOrd="1" destOrd="0" presId="urn:microsoft.com/office/officeart/2005/8/layout/hList1"/>
    <dgm:cxn modelId="{00FAA965-3E0F-4767-89E3-DC5CE5422A33}" type="presParOf" srcId="{FA38FD59-B192-46DC-A5BD-AB6E05D49A6C}" destId="{62337713-80DD-4177-A022-18292C4770F2}" srcOrd="1" destOrd="0" presId="urn:microsoft.com/office/officeart/2005/8/layout/hList1"/>
    <dgm:cxn modelId="{A0EF6AF9-B13C-48AA-BCB1-E1FEF200328F}" type="presParOf" srcId="{FA38FD59-B192-46DC-A5BD-AB6E05D49A6C}" destId="{729C428B-6073-4A48-855D-E80A68E1BE5C}" srcOrd="2" destOrd="0" presId="urn:microsoft.com/office/officeart/2005/8/layout/hList1"/>
    <dgm:cxn modelId="{57A31606-67E7-4ACE-A18D-18B5DD85CEE9}" type="presParOf" srcId="{729C428B-6073-4A48-855D-E80A68E1BE5C}" destId="{67FF8B86-F798-46E1-B2DC-0B3A83AFC29C}" srcOrd="0" destOrd="0" presId="urn:microsoft.com/office/officeart/2005/8/layout/hList1"/>
    <dgm:cxn modelId="{8B8779CB-054A-4C22-A6D7-5A7CF8779A47}" type="presParOf" srcId="{729C428B-6073-4A48-855D-E80A68E1BE5C}" destId="{4371A9AC-6BDC-4FAC-A765-0A9C9E774B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BDB80-916B-48DD-BF29-884DD8E89F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F719C-DAA6-4BCA-98AE-45703BB15075}">
      <dgm:prSet phldrT="[Текст]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+mn-lt"/>
            </a:rPr>
            <a:t>ЗАДАЧИ: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E74F2DEA-176B-4FF5-8623-7A1B9C8892FC}" type="parTrans" cxnId="{F7B4ACDD-7B0B-47E2-96E7-E3784C68A0B3}">
      <dgm:prSet/>
      <dgm:spPr/>
      <dgm:t>
        <a:bodyPr/>
        <a:lstStyle/>
        <a:p>
          <a:endParaRPr lang="ru-RU"/>
        </a:p>
      </dgm:t>
    </dgm:pt>
    <dgm:pt modelId="{89FFCC01-3F87-4C73-9886-E85AA0291D47}" type="sibTrans" cxnId="{F7B4ACDD-7B0B-47E2-96E7-E3784C68A0B3}">
      <dgm:prSet/>
      <dgm:spPr/>
      <dgm:t>
        <a:bodyPr/>
        <a:lstStyle/>
        <a:p>
          <a:endParaRPr lang="ru-RU"/>
        </a:p>
      </dgm:t>
    </dgm:pt>
    <dgm:pt modelId="{FBB9D234-9D3B-4EF9-AF8A-75288C753284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endParaRPr lang="ru-RU" sz="2400" b="1" i="0" u="none" dirty="0" smtClean="0">
            <a:solidFill>
              <a:srgbClr val="002060"/>
            </a:solidFill>
            <a:effectLst/>
            <a:latin typeface="+mn-lt"/>
          </a:endParaRPr>
        </a:p>
        <a:p>
          <a:r>
            <a:rPr lang="ru-RU" sz="2400" b="1" i="0" u="none" dirty="0" smtClean="0">
              <a:solidFill>
                <a:srgbClr val="002060"/>
              </a:solidFill>
              <a:effectLst/>
              <a:latin typeface="+mn-lt"/>
            </a:rPr>
            <a:t>Дидактические -  </a:t>
          </a:r>
          <a:r>
            <a:rPr lang="ru-RU" sz="2400" b="0" u="none" dirty="0" smtClean="0">
              <a:solidFill>
                <a:srgbClr val="002060"/>
              </a:solidFill>
              <a:latin typeface="+mn-lt"/>
            </a:rPr>
            <a:t>формировать любознательность и познавательную мотивацию.</a:t>
          </a:r>
          <a:endParaRPr lang="ru-RU" sz="2400" b="0" u="none" dirty="0">
            <a:solidFill>
              <a:srgbClr val="002060"/>
            </a:solidFill>
            <a:latin typeface="+mn-lt"/>
          </a:endParaRPr>
        </a:p>
      </dgm:t>
    </dgm:pt>
    <dgm:pt modelId="{AF1E7606-B4A3-418E-B7C5-70A8B5CCBD5C}" type="parTrans" cxnId="{6AEB5883-9680-434F-928E-F1AD9835C4E2}">
      <dgm:prSet/>
      <dgm:spPr/>
      <dgm:t>
        <a:bodyPr/>
        <a:lstStyle/>
        <a:p>
          <a:endParaRPr lang="ru-RU"/>
        </a:p>
      </dgm:t>
    </dgm:pt>
    <dgm:pt modelId="{B69E497B-DFAA-4D24-A312-3EFDC36199AB}" type="sibTrans" cxnId="{6AEB5883-9680-434F-928E-F1AD9835C4E2}">
      <dgm:prSet/>
      <dgm:spPr/>
      <dgm:t>
        <a:bodyPr/>
        <a:lstStyle/>
        <a:p>
          <a:endParaRPr lang="ru-RU"/>
        </a:p>
      </dgm:t>
    </dgm:pt>
    <dgm:pt modelId="{48949267-363F-406E-B8E9-DF56FF5F65B8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 anchor="t"/>
        <a:lstStyle/>
        <a:p>
          <a:r>
            <a:rPr lang="ru-RU" sz="2000" b="1" i="0" u="none" dirty="0" smtClean="0">
              <a:solidFill>
                <a:srgbClr val="002060"/>
              </a:solidFill>
              <a:effectLst/>
              <a:latin typeface="+mn-lt"/>
            </a:rPr>
            <a:t>Развивающие - </a:t>
          </a:r>
          <a:r>
            <a:rPr lang="ru-RU" sz="2000" b="0" i="0" u="none" dirty="0" smtClean="0">
              <a:solidFill>
                <a:srgbClr val="002060"/>
              </a:solidFill>
              <a:effectLst/>
              <a:latin typeface="+mn-lt"/>
            </a:rPr>
            <a:t>развивать инициативу и самостоятельность детей дошкольного возраста в познавательно-исследовательской деятельности по интересам.</a:t>
          </a:r>
          <a:endParaRPr lang="ru-RU" sz="2000" b="0" i="0" u="none" dirty="0">
            <a:solidFill>
              <a:srgbClr val="002060"/>
            </a:solidFill>
            <a:effectLst/>
            <a:latin typeface="+mn-lt"/>
          </a:endParaRPr>
        </a:p>
      </dgm:t>
    </dgm:pt>
    <dgm:pt modelId="{7DE9A772-399A-486C-96B6-25A62DC49DC6}" type="parTrans" cxnId="{B7CCDD17-EFC7-43D4-8134-B49B7E4B77F1}">
      <dgm:prSet/>
      <dgm:spPr/>
      <dgm:t>
        <a:bodyPr/>
        <a:lstStyle/>
        <a:p>
          <a:endParaRPr lang="ru-RU"/>
        </a:p>
      </dgm:t>
    </dgm:pt>
    <dgm:pt modelId="{4E0AD625-08E9-439D-ACA5-6D801F432F11}" type="sibTrans" cxnId="{B7CCDD17-EFC7-43D4-8134-B49B7E4B77F1}">
      <dgm:prSet/>
      <dgm:spPr/>
      <dgm:t>
        <a:bodyPr/>
        <a:lstStyle/>
        <a:p>
          <a:endParaRPr lang="ru-RU"/>
        </a:p>
      </dgm:t>
    </dgm:pt>
    <dgm:pt modelId="{6C9412DF-ECDF-4595-9ABE-6A9C243347A5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 anchor="b"/>
        <a:lstStyle/>
        <a:p>
          <a:r>
            <a:rPr lang="ru-RU" sz="2400" b="1" u="none" dirty="0" smtClean="0">
              <a:solidFill>
                <a:srgbClr val="002060"/>
              </a:solidFill>
              <a:latin typeface="+mn-lt"/>
            </a:rPr>
            <a:t>Воспитательные </a:t>
          </a:r>
          <a:r>
            <a:rPr lang="ru-RU" sz="2400" b="0" u="none" dirty="0" smtClean="0">
              <a:solidFill>
                <a:srgbClr val="002060"/>
              </a:solidFill>
              <a:latin typeface="+mn-lt"/>
            </a:rPr>
            <a:t>- формировать навыки позитивного взаимодействия с партнерами по деятельности.</a:t>
          </a:r>
          <a:endParaRPr lang="ru-RU" sz="2400" b="0" u="none" dirty="0">
            <a:solidFill>
              <a:srgbClr val="002060"/>
            </a:solidFill>
            <a:latin typeface="+mn-lt"/>
          </a:endParaRPr>
        </a:p>
      </dgm:t>
    </dgm:pt>
    <dgm:pt modelId="{1AE5CCC0-4597-49BD-BDCB-63F1201D7F60}" type="parTrans" cxnId="{6CE236F1-EA92-4C99-987A-DD332E033371}">
      <dgm:prSet/>
      <dgm:spPr/>
      <dgm:t>
        <a:bodyPr/>
        <a:lstStyle/>
        <a:p>
          <a:endParaRPr lang="ru-RU"/>
        </a:p>
      </dgm:t>
    </dgm:pt>
    <dgm:pt modelId="{DBE2EB92-83F1-4134-8829-5614362F7432}" type="sibTrans" cxnId="{6CE236F1-EA92-4C99-987A-DD332E033371}">
      <dgm:prSet/>
      <dgm:spPr/>
      <dgm:t>
        <a:bodyPr/>
        <a:lstStyle/>
        <a:p>
          <a:endParaRPr lang="ru-RU"/>
        </a:p>
      </dgm:t>
    </dgm:pt>
    <dgm:pt modelId="{B32EB836-9079-422F-946B-84FA6D38A135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 anchor="b"/>
        <a:lstStyle/>
        <a:p>
          <a:r>
            <a:rPr lang="ru-RU" sz="2000" b="1" i="0" u="none" dirty="0" smtClean="0">
              <a:solidFill>
                <a:srgbClr val="002060"/>
              </a:solidFill>
              <a:effectLst/>
              <a:latin typeface="+mn-lt"/>
            </a:rPr>
            <a:t>Социализирующие</a:t>
          </a:r>
          <a:r>
            <a:rPr lang="ru-RU" sz="2000" b="0" i="0" u="none" dirty="0" smtClean="0">
              <a:solidFill>
                <a:srgbClr val="002060"/>
              </a:solidFill>
              <a:effectLst/>
              <a:latin typeface="+mn-lt"/>
            </a:rPr>
            <a:t> - способствовать становлению самостоятельности, инициативности, целенаправленности и </a:t>
          </a:r>
          <a:r>
            <a:rPr lang="ru-RU" sz="2000" b="0" i="0" u="none" dirty="0" err="1" smtClean="0">
              <a:solidFill>
                <a:srgbClr val="002060"/>
              </a:solidFill>
              <a:effectLst/>
              <a:latin typeface="+mn-lt"/>
            </a:rPr>
            <a:t>саморегуляции</a:t>
          </a:r>
          <a:r>
            <a:rPr lang="ru-RU" sz="2000" b="0" i="0" u="none" dirty="0" smtClean="0">
              <a:solidFill>
                <a:srgbClr val="002060"/>
              </a:solidFill>
              <a:effectLst/>
              <a:latin typeface="+mn-lt"/>
            </a:rPr>
            <a:t> собственных действий.</a:t>
          </a:r>
          <a:endParaRPr lang="ru-RU" sz="2000" b="0" i="0" u="none" dirty="0">
            <a:solidFill>
              <a:srgbClr val="002060"/>
            </a:solidFill>
            <a:effectLst/>
            <a:latin typeface="+mn-lt"/>
          </a:endParaRPr>
        </a:p>
      </dgm:t>
    </dgm:pt>
    <dgm:pt modelId="{317615BD-7DC4-4248-8659-8CFAB07B8A6A}" type="parTrans" cxnId="{BF256F57-CBF3-4998-A5E3-DDF92F841465}">
      <dgm:prSet/>
      <dgm:spPr/>
      <dgm:t>
        <a:bodyPr/>
        <a:lstStyle/>
        <a:p>
          <a:endParaRPr lang="ru-RU"/>
        </a:p>
      </dgm:t>
    </dgm:pt>
    <dgm:pt modelId="{7252007B-7021-4D30-89D6-7652ECECC57B}" type="sibTrans" cxnId="{BF256F57-CBF3-4998-A5E3-DDF92F841465}">
      <dgm:prSet/>
      <dgm:spPr/>
      <dgm:t>
        <a:bodyPr/>
        <a:lstStyle/>
        <a:p>
          <a:endParaRPr lang="ru-RU"/>
        </a:p>
      </dgm:t>
    </dgm:pt>
    <dgm:pt modelId="{5B45196D-C0E8-44F6-8ADF-27F2BA86E38E}" type="pres">
      <dgm:prSet presAssocID="{A9DBDB80-916B-48DD-BF29-884DD8E89F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89257B-DC2A-423D-A345-982870F7AC04}" type="pres">
      <dgm:prSet presAssocID="{A9DBDB80-916B-48DD-BF29-884DD8E89F23}" presName="matrix" presStyleCnt="0"/>
      <dgm:spPr/>
    </dgm:pt>
    <dgm:pt modelId="{7A15BC88-B9A2-48B1-A045-6EFE6E51C6DB}" type="pres">
      <dgm:prSet presAssocID="{A9DBDB80-916B-48DD-BF29-884DD8E89F23}" presName="tile1" presStyleLbl="node1" presStyleIdx="0" presStyleCnt="4"/>
      <dgm:spPr/>
      <dgm:t>
        <a:bodyPr/>
        <a:lstStyle/>
        <a:p>
          <a:endParaRPr lang="ru-RU"/>
        </a:p>
      </dgm:t>
    </dgm:pt>
    <dgm:pt modelId="{75B2275B-8288-4B31-857E-A9BC05AED861}" type="pres">
      <dgm:prSet presAssocID="{A9DBDB80-916B-48DD-BF29-884DD8E89F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0172D-15C2-4B5E-83C4-E0B10B4F4D63}" type="pres">
      <dgm:prSet presAssocID="{A9DBDB80-916B-48DD-BF29-884DD8E89F23}" presName="tile2" presStyleLbl="node1" presStyleIdx="1" presStyleCnt="4"/>
      <dgm:spPr/>
      <dgm:t>
        <a:bodyPr/>
        <a:lstStyle/>
        <a:p>
          <a:endParaRPr lang="ru-RU"/>
        </a:p>
      </dgm:t>
    </dgm:pt>
    <dgm:pt modelId="{BA706B6A-C9D7-432F-BCBC-E62338423540}" type="pres">
      <dgm:prSet presAssocID="{A9DBDB80-916B-48DD-BF29-884DD8E89F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B60E2-7824-4431-900E-F3363452CFBA}" type="pres">
      <dgm:prSet presAssocID="{A9DBDB80-916B-48DD-BF29-884DD8E89F23}" presName="tile3" presStyleLbl="node1" presStyleIdx="2" presStyleCnt="4"/>
      <dgm:spPr/>
      <dgm:t>
        <a:bodyPr/>
        <a:lstStyle/>
        <a:p>
          <a:endParaRPr lang="ru-RU"/>
        </a:p>
      </dgm:t>
    </dgm:pt>
    <dgm:pt modelId="{B7ABC744-4C58-4CD6-AEF6-E8774FFD1F92}" type="pres">
      <dgm:prSet presAssocID="{A9DBDB80-916B-48DD-BF29-884DD8E89F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13546-775F-4B4B-BE60-2B3F466039BC}" type="pres">
      <dgm:prSet presAssocID="{A9DBDB80-916B-48DD-BF29-884DD8E89F23}" presName="tile4" presStyleLbl="node1" presStyleIdx="3" presStyleCnt="4"/>
      <dgm:spPr/>
      <dgm:t>
        <a:bodyPr/>
        <a:lstStyle/>
        <a:p>
          <a:endParaRPr lang="ru-RU"/>
        </a:p>
      </dgm:t>
    </dgm:pt>
    <dgm:pt modelId="{8FF8AAB6-97D5-4831-8CA3-BC3FEC4876EC}" type="pres">
      <dgm:prSet presAssocID="{A9DBDB80-916B-48DD-BF29-884DD8E89F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D272E-0066-415B-AF4A-5ADBE2922749}" type="pres">
      <dgm:prSet presAssocID="{A9DBDB80-916B-48DD-BF29-884DD8E89F23}" presName="centerTile" presStyleLbl="fgShp" presStyleIdx="0" presStyleCnt="1" custScaleX="93030" custScaleY="60805">
        <dgm:presLayoutVars>
          <dgm:chMax val="0"/>
          <dgm:chPref val="0"/>
        </dgm:presLayoutVars>
      </dgm:prSet>
      <dgm:spPr/>
    </dgm:pt>
  </dgm:ptLst>
  <dgm:cxnLst>
    <dgm:cxn modelId="{BF256F57-CBF3-4998-A5E3-DDF92F841465}" srcId="{DEFF719C-DAA6-4BCA-98AE-45703BB15075}" destId="{B32EB836-9079-422F-946B-84FA6D38A135}" srcOrd="3" destOrd="0" parTransId="{317615BD-7DC4-4248-8659-8CFAB07B8A6A}" sibTransId="{7252007B-7021-4D30-89D6-7652ECECC57B}"/>
    <dgm:cxn modelId="{6CE236F1-EA92-4C99-987A-DD332E033371}" srcId="{DEFF719C-DAA6-4BCA-98AE-45703BB15075}" destId="{6C9412DF-ECDF-4595-9ABE-6A9C243347A5}" srcOrd="2" destOrd="0" parTransId="{1AE5CCC0-4597-49BD-BDCB-63F1201D7F60}" sibTransId="{DBE2EB92-83F1-4134-8829-5614362F7432}"/>
    <dgm:cxn modelId="{510B2F8F-F136-4E28-A582-8E73C464CECA}" type="presOf" srcId="{6C9412DF-ECDF-4595-9ABE-6A9C243347A5}" destId="{4A7B60E2-7824-4431-900E-F3363452CFBA}" srcOrd="0" destOrd="0" presId="urn:microsoft.com/office/officeart/2005/8/layout/matrix1"/>
    <dgm:cxn modelId="{EE6B6C30-625C-42F2-8C3C-7836BFFA40BA}" type="presOf" srcId="{FBB9D234-9D3B-4EF9-AF8A-75288C753284}" destId="{7A15BC88-B9A2-48B1-A045-6EFE6E51C6DB}" srcOrd="0" destOrd="0" presId="urn:microsoft.com/office/officeart/2005/8/layout/matrix1"/>
    <dgm:cxn modelId="{153D8277-38BB-4EB6-8479-EDEBB3D59A72}" type="presOf" srcId="{A9DBDB80-916B-48DD-BF29-884DD8E89F23}" destId="{5B45196D-C0E8-44F6-8ADF-27F2BA86E38E}" srcOrd="0" destOrd="0" presId="urn:microsoft.com/office/officeart/2005/8/layout/matrix1"/>
    <dgm:cxn modelId="{B7CCDD17-EFC7-43D4-8134-B49B7E4B77F1}" srcId="{DEFF719C-DAA6-4BCA-98AE-45703BB15075}" destId="{48949267-363F-406E-B8E9-DF56FF5F65B8}" srcOrd="1" destOrd="0" parTransId="{7DE9A772-399A-486C-96B6-25A62DC49DC6}" sibTransId="{4E0AD625-08E9-439D-ACA5-6D801F432F11}"/>
    <dgm:cxn modelId="{9867A037-DA83-44AC-A500-08C5C58C7988}" type="presOf" srcId="{DEFF719C-DAA6-4BCA-98AE-45703BB15075}" destId="{91CD272E-0066-415B-AF4A-5ADBE2922749}" srcOrd="0" destOrd="0" presId="urn:microsoft.com/office/officeart/2005/8/layout/matrix1"/>
    <dgm:cxn modelId="{7A75DD80-94CF-4F8A-BC05-5FED6BEC7A77}" type="presOf" srcId="{B32EB836-9079-422F-946B-84FA6D38A135}" destId="{D3413546-775F-4B4B-BE60-2B3F466039BC}" srcOrd="0" destOrd="0" presId="urn:microsoft.com/office/officeart/2005/8/layout/matrix1"/>
    <dgm:cxn modelId="{F7B4ACDD-7B0B-47E2-96E7-E3784C68A0B3}" srcId="{A9DBDB80-916B-48DD-BF29-884DD8E89F23}" destId="{DEFF719C-DAA6-4BCA-98AE-45703BB15075}" srcOrd="0" destOrd="0" parTransId="{E74F2DEA-176B-4FF5-8623-7A1B9C8892FC}" sibTransId="{89FFCC01-3F87-4C73-9886-E85AA0291D47}"/>
    <dgm:cxn modelId="{6AEB5883-9680-434F-928E-F1AD9835C4E2}" srcId="{DEFF719C-DAA6-4BCA-98AE-45703BB15075}" destId="{FBB9D234-9D3B-4EF9-AF8A-75288C753284}" srcOrd="0" destOrd="0" parTransId="{AF1E7606-B4A3-418E-B7C5-70A8B5CCBD5C}" sibTransId="{B69E497B-DFAA-4D24-A312-3EFDC36199AB}"/>
    <dgm:cxn modelId="{EA234FAA-CF3D-49AD-80BE-C2C8070B853A}" type="presOf" srcId="{6C9412DF-ECDF-4595-9ABE-6A9C243347A5}" destId="{B7ABC744-4C58-4CD6-AEF6-E8774FFD1F92}" srcOrd="1" destOrd="0" presId="urn:microsoft.com/office/officeart/2005/8/layout/matrix1"/>
    <dgm:cxn modelId="{9F51F8D9-0D18-425E-BD7C-FC2302629759}" type="presOf" srcId="{48949267-363F-406E-B8E9-DF56FF5F65B8}" destId="{0AE0172D-15C2-4B5E-83C4-E0B10B4F4D63}" srcOrd="0" destOrd="0" presId="urn:microsoft.com/office/officeart/2005/8/layout/matrix1"/>
    <dgm:cxn modelId="{B08D1BCC-043E-4453-9314-8B51572BD8BE}" type="presOf" srcId="{FBB9D234-9D3B-4EF9-AF8A-75288C753284}" destId="{75B2275B-8288-4B31-857E-A9BC05AED861}" srcOrd="1" destOrd="0" presId="urn:microsoft.com/office/officeart/2005/8/layout/matrix1"/>
    <dgm:cxn modelId="{3104AEE7-9CF0-4948-87AC-02975CA7B19F}" type="presOf" srcId="{48949267-363F-406E-B8E9-DF56FF5F65B8}" destId="{BA706B6A-C9D7-432F-BCBC-E62338423540}" srcOrd="1" destOrd="0" presId="urn:microsoft.com/office/officeart/2005/8/layout/matrix1"/>
    <dgm:cxn modelId="{256B9F14-991C-402D-AF0F-ACFB94C27025}" type="presOf" srcId="{B32EB836-9079-422F-946B-84FA6D38A135}" destId="{8FF8AAB6-97D5-4831-8CA3-BC3FEC4876EC}" srcOrd="1" destOrd="0" presId="urn:microsoft.com/office/officeart/2005/8/layout/matrix1"/>
    <dgm:cxn modelId="{EB79F95B-FD61-491C-B6EE-22E93C98FF78}" type="presParOf" srcId="{5B45196D-C0E8-44F6-8ADF-27F2BA86E38E}" destId="{D289257B-DC2A-423D-A345-982870F7AC04}" srcOrd="0" destOrd="0" presId="urn:microsoft.com/office/officeart/2005/8/layout/matrix1"/>
    <dgm:cxn modelId="{9AB61CF3-ECF4-46F3-9505-422A1B98C9BD}" type="presParOf" srcId="{D289257B-DC2A-423D-A345-982870F7AC04}" destId="{7A15BC88-B9A2-48B1-A045-6EFE6E51C6DB}" srcOrd="0" destOrd="0" presId="urn:microsoft.com/office/officeart/2005/8/layout/matrix1"/>
    <dgm:cxn modelId="{7DFFE99E-2222-4B07-BA95-D88FDC7F926D}" type="presParOf" srcId="{D289257B-DC2A-423D-A345-982870F7AC04}" destId="{75B2275B-8288-4B31-857E-A9BC05AED861}" srcOrd="1" destOrd="0" presId="urn:microsoft.com/office/officeart/2005/8/layout/matrix1"/>
    <dgm:cxn modelId="{876DA228-A3B3-4E1D-86DA-690E3AC99052}" type="presParOf" srcId="{D289257B-DC2A-423D-A345-982870F7AC04}" destId="{0AE0172D-15C2-4B5E-83C4-E0B10B4F4D63}" srcOrd="2" destOrd="0" presId="urn:microsoft.com/office/officeart/2005/8/layout/matrix1"/>
    <dgm:cxn modelId="{798D88A2-9AE0-4485-82BA-6AFBEC8C9B8B}" type="presParOf" srcId="{D289257B-DC2A-423D-A345-982870F7AC04}" destId="{BA706B6A-C9D7-432F-BCBC-E62338423540}" srcOrd="3" destOrd="0" presId="urn:microsoft.com/office/officeart/2005/8/layout/matrix1"/>
    <dgm:cxn modelId="{1A18B753-BF7C-47A1-AB18-C8957C609A6C}" type="presParOf" srcId="{D289257B-DC2A-423D-A345-982870F7AC04}" destId="{4A7B60E2-7824-4431-900E-F3363452CFBA}" srcOrd="4" destOrd="0" presId="urn:microsoft.com/office/officeart/2005/8/layout/matrix1"/>
    <dgm:cxn modelId="{7805C3CA-7BC3-4993-9B4B-39EB02CBB9EE}" type="presParOf" srcId="{D289257B-DC2A-423D-A345-982870F7AC04}" destId="{B7ABC744-4C58-4CD6-AEF6-E8774FFD1F92}" srcOrd="5" destOrd="0" presId="urn:microsoft.com/office/officeart/2005/8/layout/matrix1"/>
    <dgm:cxn modelId="{B2D52BC5-9D91-4BE8-9205-CBC067702866}" type="presParOf" srcId="{D289257B-DC2A-423D-A345-982870F7AC04}" destId="{D3413546-775F-4B4B-BE60-2B3F466039BC}" srcOrd="6" destOrd="0" presId="urn:microsoft.com/office/officeart/2005/8/layout/matrix1"/>
    <dgm:cxn modelId="{5597FCC4-5B90-4343-B715-D4D020777956}" type="presParOf" srcId="{D289257B-DC2A-423D-A345-982870F7AC04}" destId="{8FF8AAB6-97D5-4831-8CA3-BC3FEC4876EC}" srcOrd="7" destOrd="0" presId="urn:microsoft.com/office/officeart/2005/8/layout/matrix1"/>
    <dgm:cxn modelId="{2ADB3BD6-B321-4330-826D-507294A6369A}" type="presParOf" srcId="{5B45196D-C0E8-44F6-8ADF-27F2BA86E38E}" destId="{91CD272E-0066-415B-AF4A-5ADBE29227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77C94-4613-4FF7-9C93-305AC4C048F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B0A95-0A74-4B5B-9AED-ABFBB2542826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Модель шести вопросов</a:t>
          </a:r>
          <a:endParaRPr lang="ru-RU" dirty="0">
            <a:solidFill>
              <a:srgbClr val="002060"/>
            </a:solidFill>
          </a:endParaRPr>
        </a:p>
      </dgm:t>
    </dgm:pt>
    <dgm:pt modelId="{DA0B851A-E594-4F8A-8D70-1A8465C5B0DC}" type="parTrans" cxnId="{3FA6B358-0975-48D2-AF3E-DCA38A4866A9}">
      <dgm:prSet/>
      <dgm:spPr/>
      <dgm:t>
        <a:bodyPr/>
        <a:lstStyle/>
        <a:p>
          <a:endParaRPr lang="ru-RU"/>
        </a:p>
      </dgm:t>
    </dgm:pt>
    <dgm:pt modelId="{0E9AD530-B723-4300-8F96-4810550D4DBA}" type="sibTrans" cxnId="{3FA6B358-0975-48D2-AF3E-DCA38A4866A9}">
      <dgm:prSet/>
      <dgm:spPr/>
      <dgm:t>
        <a:bodyPr/>
        <a:lstStyle/>
        <a:p>
          <a:endParaRPr lang="ru-RU"/>
        </a:p>
      </dgm:t>
    </dgm:pt>
    <dgm:pt modelId="{50D29901-1BBC-43D3-8D6A-711AEDD5879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позволяют ребенку самостоятельно планировать действия для достижения цели, определенной первыми тремя вопросами </a:t>
          </a:r>
          <a:endParaRPr lang="ru-RU" sz="1400" dirty="0">
            <a:solidFill>
              <a:srgbClr val="002060"/>
            </a:solidFill>
          </a:endParaRPr>
        </a:p>
      </dgm:t>
    </dgm:pt>
    <dgm:pt modelId="{61E65017-96E0-44C1-B9AA-749F87C83D53}" type="parTrans" cxnId="{88768A8F-8B57-47BA-8FA5-1E68C4E6BFF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9077BD8-A27C-48F6-A14A-3FF55104AC4E}" type="sibTrans" cxnId="{88768A8F-8B57-47BA-8FA5-1E68C4E6BFFE}">
      <dgm:prSet/>
      <dgm:spPr/>
      <dgm:t>
        <a:bodyPr/>
        <a:lstStyle/>
        <a:p>
          <a:endParaRPr lang="ru-RU"/>
        </a:p>
      </dgm:t>
    </dgm:pt>
    <dgm:pt modelId="{5A909EEE-907F-4A18-870C-4F59343637F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активизирует переход деятельности ребенка, которая организована совместно со взрослым, в самодеятельность</a:t>
          </a:r>
          <a:endParaRPr lang="ru-RU" sz="1400" dirty="0">
            <a:solidFill>
              <a:srgbClr val="002060"/>
            </a:solidFill>
          </a:endParaRPr>
        </a:p>
      </dgm:t>
    </dgm:pt>
    <dgm:pt modelId="{19C3A2F2-CF9D-46EA-981E-F67DEFAB8B1B}" type="parTrans" cxnId="{05692B2D-1733-4209-885A-EFE5170C33E4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74E30BB9-A757-43D8-9965-A6363360FF54}" type="sibTrans" cxnId="{05692B2D-1733-4209-885A-EFE5170C33E4}">
      <dgm:prSet/>
      <dgm:spPr/>
      <dgm:t>
        <a:bodyPr/>
        <a:lstStyle/>
        <a:p>
          <a:endParaRPr lang="ru-RU"/>
        </a:p>
      </dgm:t>
    </dgm:pt>
    <dgm:pt modelId="{1428F1E2-BD7A-4356-8311-E5993979E7A5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ребёнок учится планировать свою деятельность, развивать социально-коммуникативные навыки</a:t>
          </a:r>
          <a:endParaRPr lang="ru-RU" sz="1400" dirty="0">
            <a:solidFill>
              <a:srgbClr val="002060"/>
            </a:solidFill>
          </a:endParaRPr>
        </a:p>
      </dgm:t>
    </dgm:pt>
    <dgm:pt modelId="{CDDD29A6-4880-4A28-A925-F459CCBB8294}" type="parTrans" cxnId="{A7C53C75-D794-494F-963F-33077E2895CC}">
      <dgm:prSet/>
      <dgm:spPr/>
      <dgm:t>
        <a:bodyPr/>
        <a:lstStyle/>
        <a:p>
          <a:endParaRPr lang="ru-RU"/>
        </a:p>
      </dgm:t>
    </dgm:pt>
    <dgm:pt modelId="{7DEE807E-AF21-444E-AE8C-20E57A9000E1}" type="sibTrans" cxnId="{A7C53C75-D794-494F-963F-33077E2895CC}">
      <dgm:prSet/>
      <dgm:spPr/>
      <dgm:t>
        <a:bodyPr/>
        <a:lstStyle/>
        <a:p>
          <a:endParaRPr lang="ru-RU"/>
        </a:p>
      </dgm:t>
    </dgm:pt>
    <dgm:pt modelId="{F034F7A3-B640-428D-96B8-C26056BE8DA3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стимулирует дошкольника на проявление инициативы и самостоятельности в  выборе партнера или отсутствии такового</a:t>
          </a:r>
          <a:endParaRPr lang="ru-RU" sz="1400" dirty="0">
            <a:solidFill>
              <a:srgbClr val="002060"/>
            </a:solidFill>
          </a:endParaRPr>
        </a:p>
      </dgm:t>
    </dgm:pt>
    <dgm:pt modelId="{603E61FF-B8EC-47C3-BBBF-FD1EFF6446AC}" type="parTrans" cxnId="{0C1DE312-2729-4B7B-BA66-94DB99429BF6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41198EC-1A23-4AFF-9AE9-755C5F16BF78}" type="sibTrans" cxnId="{0C1DE312-2729-4B7B-BA66-94DB99429BF6}">
      <dgm:prSet/>
      <dgm:spPr/>
      <dgm:t>
        <a:bodyPr/>
        <a:lstStyle/>
        <a:p>
          <a:endParaRPr lang="ru-RU"/>
        </a:p>
      </dgm:t>
    </dgm:pt>
    <dgm:pt modelId="{FC6B86B5-4322-4A96-B699-DCD2DD260B63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носят конструктивно-поисковый характер</a:t>
          </a:r>
          <a:endParaRPr lang="ru-RU" sz="1400" dirty="0">
            <a:solidFill>
              <a:srgbClr val="002060"/>
            </a:solidFill>
          </a:endParaRPr>
        </a:p>
      </dgm:t>
    </dgm:pt>
    <dgm:pt modelId="{808F0967-8291-48A0-9545-3F08DDCD3550}" type="parTrans" cxnId="{9E9E1FFB-0121-45FA-AAC1-C4321541F9D3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F959650-9564-4251-8F7C-7D6B9DBCA163}" type="sibTrans" cxnId="{9E9E1FFB-0121-45FA-AAC1-C4321541F9D3}">
      <dgm:prSet/>
      <dgm:spPr/>
      <dgm:t>
        <a:bodyPr/>
        <a:lstStyle/>
        <a:p>
          <a:endParaRPr lang="ru-RU"/>
        </a:p>
      </dgm:t>
    </dgm:pt>
    <dgm:pt modelId="{D4BB1EC0-680A-44F7-A449-3A3D89E0DC82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ребёнок учится проявлять творческий подход, анализировать полученный результат</a:t>
          </a:r>
          <a:endParaRPr lang="ru-RU" sz="1400" dirty="0">
            <a:solidFill>
              <a:srgbClr val="002060"/>
            </a:solidFill>
          </a:endParaRPr>
        </a:p>
      </dgm:t>
    </dgm:pt>
    <dgm:pt modelId="{4745360D-3AE4-4C7E-8DF7-B136424DA2AA}" type="parTrans" cxnId="{FA772821-92EB-4936-8E3E-364E03AA9F9D}">
      <dgm:prSet/>
      <dgm:spPr/>
      <dgm:t>
        <a:bodyPr/>
        <a:lstStyle/>
        <a:p>
          <a:endParaRPr lang="ru-RU"/>
        </a:p>
      </dgm:t>
    </dgm:pt>
    <dgm:pt modelId="{C1DDA346-4502-410D-97F6-7E23A033BEEB}" type="sibTrans" cxnId="{FA772821-92EB-4936-8E3E-364E03AA9F9D}">
      <dgm:prSet/>
      <dgm:spPr/>
      <dgm:t>
        <a:bodyPr/>
        <a:lstStyle/>
        <a:p>
          <a:endParaRPr lang="ru-RU"/>
        </a:p>
      </dgm:t>
    </dgm:pt>
    <dgm:pt modelId="{861E7C21-2C2A-4760-9487-568E39F86B7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EE666923-BCC6-4879-9963-8D73612B90C4}" type="sibTrans" cxnId="{414DFBBC-A909-439C-9DC3-C4FF6BA5054B}">
      <dgm:prSet/>
      <dgm:spPr/>
      <dgm:t>
        <a:bodyPr/>
        <a:lstStyle/>
        <a:p>
          <a:endParaRPr lang="ru-RU"/>
        </a:p>
      </dgm:t>
    </dgm:pt>
    <dgm:pt modelId="{F3E4049F-DB96-4493-AF17-F649220CB21F}" type="parTrans" cxnId="{414DFBBC-A909-439C-9DC3-C4FF6BA5054B}">
      <dgm:prSet/>
      <dgm:spPr/>
      <dgm:t>
        <a:bodyPr/>
        <a:lstStyle/>
        <a:p>
          <a:endParaRPr lang="ru-RU"/>
        </a:p>
      </dgm:t>
    </dgm:pt>
    <dgm:pt modelId="{FFBD256B-93DC-459D-9D09-2EA01E4597A1}" type="pres">
      <dgm:prSet presAssocID="{2EC77C94-4613-4FF7-9C93-305AC4C048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BA534E-8DB3-401D-89FC-D8393DC9C82A}" type="pres">
      <dgm:prSet presAssocID="{114B0A95-0A74-4B5B-9AED-ABFBB2542826}" presName="root" presStyleCnt="0"/>
      <dgm:spPr/>
    </dgm:pt>
    <dgm:pt modelId="{848EE07C-B45C-4595-A30A-32DCFB7D9954}" type="pres">
      <dgm:prSet presAssocID="{114B0A95-0A74-4B5B-9AED-ABFBB2542826}" presName="rootComposite" presStyleCnt="0"/>
      <dgm:spPr/>
    </dgm:pt>
    <dgm:pt modelId="{E1D223E9-BDF7-4BBB-80CC-DCA748282736}" type="pres">
      <dgm:prSet presAssocID="{114B0A95-0A74-4B5B-9AED-ABFBB2542826}" presName="rootText" presStyleLbl="node1" presStyleIdx="0" presStyleCnt="2"/>
      <dgm:spPr/>
    </dgm:pt>
    <dgm:pt modelId="{54F10A25-2BE5-4C18-B4AE-C486BD0A53E3}" type="pres">
      <dgm:prSet presAssocID="{114B0A95-0A74-4B5B-9AED-ABFBB2542826}" presName="rootConnector" presStyleLbl="node1" presStyleIdx="0" presStyleCnt="2"/>
      <dgm:spPr/>
    </dgm:pt>
    <dgm:pt modelId="{6C3F9954-C02E-4FD0-8998-3357DA363A1B}" type="pres">
      <dgm:prSet presAssocID="{114B0A95-0A74-4B5B-9AED-ABFBB2542826}" presName="childShape" presStyleCnt="0"/>
      <dgm:spPr/>
    </dgm:pt>
    <dgm:pt modelId="{B73EB290-3965-4045-BDEC-24F35F7C2ED7}" type="pres">
      <dgm:prSet presAssocID="{808F0967-8291-48A0-9545-3F08DDCD3550}" presName="Name13" presStyleLbl="parChTrans1D2" presStyleIdx="0" presStyleCnt="6"/>
      <dgm:spPr/>
    </dgm:pt>
    <dgm:pt modelId="{8778BC46-3E1E-4145-8EC7-6E69D7B0AC6F}" type="pres">
      <dgm:prSet presAssocID="{FC6B86B5-4322-4A96-B699-DCD2DD260B63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02413-B6F1-437B-842E-7B567CDB8063}" type="pres">
      <dgm:prSet presAssocID="{61E65017-96E0-44C1-B9AA-749F87C83D53}" presName="Name13" presStyleLbl="parChTrans1D2" presStyleIdx="1" presStyleCnt="6"/>
      <dgm:spPr/>
    </dgm:pt>
    <dgm:pt modelId="{FC2C7507-3AC4-4082-BB33-00975C466579}" type="pres">
      <dgm:prSet presAssocID="{50D29901-1BBC-43D3-8D6A-711AEDD5879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19B22-1B47-4B02-B42A-C80F487437B8}" type="pres">
      <dgm:prSet presAssocID="{19C3A2F2-CF9D-46EA-981E-F67DEFAB8B1B}" presName="Name13" presStyleLbl="parChTrans1D2" presStyleIdx="2" presStyleCnt="6"/>
      <dgm:spPr/>
    </dgm:pt>
    <dgm:pt modelId="{B713755A-5433-4D9B-AB02-6943F0B77C30}" type="pres">
      <dgm:prSet presAssocID="{5A909EEE-907F-4A18-870C-4F59343637FB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B7C1F-BBE0-46C5-98EC-458E74DAB882}" type="pres">
      <dgm:prSet presAssocID="{861E7C21-2C2A-4760-9487-568E39F86B73}" presName="root" presStyleCnt="0"/>
      <dgm:spPr/>
    </dgm:pt>
    <dgm:pt modelId="{0206B776-9F08-4EF9-AE53-40118B82597A}" type="pres">
      <dgm:prSet presAssocID="{861E7C21-2C2A-4760-9487-568E39F86B73}" presName="rootComposite" presStyleCnt="0"/>
      <dgm:spPr/>
    </dgm:pt>
    <dgm:pt modelId="{1CC11AB1-A72D-43A4-BF43-2A94152F1816}" type="pres">
      <dgm:prSet presAssocID="{861E7C21-2C2A-4760-9487-568E39F86B73}" presName="rootText" presStyleLbl="node1" presStyleIdx="1" presStyleCnt="2" custScaleX="69410" custScaleY="99919"/>
      <dgm:spPr/>
      <dgm:t>
        <a:bodyPr/>
        <a:lstStyle/>
        <a:p>
          <a:endParaRPr lang="ru-RU"/>
        </a:p>
      </dgm:t>
    </dgm:pt>
    <dgm:pt modelId="{CB6F0C64-FF88-48D3-A494-88D0063ECB6E}" type="pres">
      <dgm:prSet presAssocID="{861E7C21-2C2A-4760-9487-568E39F86B73}" presName="rootConnector" presStyleLbl="node1" presStyleIdx="1" presStyleCnt="2"/>
      <dgm:spPr/>
    </dgm:pt>
    <dgm:pt modelId="{861DABAB-3B02-4F4E-B263-14EBD9C12222}" type="pres">
      <dgm:prSet presAssocID="{861E7C21-2C2A-4760-9487-568E39F86B73}" presName="childShape" presStyleCnt="0"/>
      <dgm:spPr/>
    </dgm:pt>
    <dgm:pt modelId="{F9831CC3-A974-43F2-830A-10900501025A}" type="pres">
      <dgm:prSet presAssocID="{CDDD29A6-4880-4A28-A925-F459CCBB8294}" presName="Name13" presStyleLbl="parChTrans1D2" presStyleIdx="3" presStyleCnt="6"/>
      <dgm:spPr/>
    </dgm:pt>
    <dgm:pt modelId="{12D60B01-50AD-4F47-A7BF-B8563CFC6B96}" type="pres">
      <dgm:prSet presAssocID="{1428F1E2-BD7A-4356-8311-E5993979E7A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735C9-3F7D-4443-B368-7699E89480B2}" type="pres">
      <dgm:prSet presAssocID="{4745360D-3AE4-4C7E-8DF7-B136424DA2AA}" presName="Name13" presStyleLbl="parChTrans1D2" presStyleIdx="4" presStyleCnt="6"/>
      <dgm:spPr/>
    </dgm:pt>
    <dgm:pt modelId="{C6059890-2350-40C6-8D2C-03457734CC03}" type="pres">
      <dgm:prSet presAssocID="{D4BB1EC0-680A-44F7-A449-3A3D89E0DC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5E174-8E07-451C-9B2A-338F1E0A3291}" type="pres">
      <dgm:prSet presAssocID="{603E61FF-B8EC-47C3-BBBF-FD1EFF6446AC}" presName="Name13" presStyleLbl="parChTrans1D2" presStyleIdx="5" presStyleCnt="6"/>
      <dgm:spPr/>
    </dgm:pt>
    <dgm:pt modelId="{E2A38A49-4D3E-4164-BBF2-968FA90431E1}" type="pres">
      <dgm:prSet presAssocID="{F034F7A3-B640-428D-96B8-C26056BE8DA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DFBBC-A909-439C-9DC3-C4FF6BA5054B}" srcId="{2EC77C94-4613-4FF7-9C93-305AC4C048FA}" destId="{861E7C21-2C2A-4760-9487-568E39F86B73}" srcOrd="1" destOrd="0" parTransId="{F3E4049F-DB96-4493-AF17-F649220CB21F}" sibTransId="{EE666923-BCC6-4879-9963-8D73612B90C4}"/>
    <dgm:cxn modelId="{9E9E1FFB-0121-45FA-AAC1-C4321541F9D3}" srcId="{114B0A95-0A74-4B5B-9AED-ABFBB2542826}" destId="{FC6B86B5-4322-4A96-B699-DCD2DD260B63}" srcOrd="0" destOrd="0" parTransId="{808F0967-8291-48A0-9545-3F08DDCD3550}" sibTransId="{8F959650-9564-4251-8F7C-7D6B9DBCA163}"/>
    <dgm:cxn modelId="{F1CDA265-0006-4C1A-AC16-2C6A8388E65E}" type="presOf" srcId="{CDDD29A6-4880-4A28-A925-F459CCBB8294}" destId="{F9831CC3-A974-43F2-830A-10900501025A}" srcOrd="0" destOrd="0" presId="urn:microsoft.com/office/officeart/2005/8/layout/hierarchy3"/>
    <dgm:cxn modelId="{3FA6B358-0975-48D2-AF3E-DCA38A4866A9}" srcId="{2EC77C94-4613-4FF7-9C93-305AC4C048FA}" destId="{114B0A95-0A74-4B5B-9AED-ABFBB2542826}" srcOrd="0" destOrd="0" parTransId="{DA0B851A-E594-4F8A-8D70-1A8465C5B0DC}" sibTransId="{0E9AD530-B723-4300-8F96-4810550D4DBA}"/>
    <dgm:cxn modelId="{54A4C298-4D38-4CCE-B1AD-EEB27D415526}" type="presOf" srcId="{19C3A2F2-CF9D-46EA-981E-F67DEFAB8B1B}" destId="{73619B22-1B47-4B02-B42A-C80F487437B8}" srcOrd="0" destOrd="0" presId="urn:microsoft.com/office/officeart/2005/8/layout/hierarchy3"/>
    <dgm:cxn modelId="{05692B2D-1733-4209-885A-EFE5170C33E4}" srcId="{114B0A95-0A74-4B5B-9AED-ABFBB2542826}" destId="{5A909EEE-907F-4A18-870C-4F59343637FB}" srcOrd="2" destOrd="0" parTransId="{19C3A2F2-CF9D-46EA-981E-F67DEFAB8B1B}" sibTransId="{74E30BB9-A757-43D8-9965-A6363360FF54}"/>
    <dgm:cxn modelId="{C6566CF2-17AF-4ECA-9F15-29623DDF7DAF}" type="presOf" srcId="{F034F7A3-B640-428D-96B8-C26056BE8DA3}" destId="{E2A38A49-4D3E-4164-BBF2-968FA90431E1}" srcOrd="0" destOrd="0" presId="urn:microsoft.com/office/officeart/2005/8/layout/hierarchy3"/>
    <dgm:cxn modelId="{F9632E81-CE5F-46A7-819C-8AB9D84104DF}" type="presOf" srcId="{861E7C21-2C2A-4760-9487-568E39F86B73}" destId="{1CC11AB1-A72D-43A4-BF43-2A94152F1816}" srcOrd="0" destOrd="0" presId="urn:microsoft.com/office/officeart/2005/8/layout/hierarchy3"/>
    <dgm:cxn modelId="{24F75FCF-03CB-4AF1-B95D-E9A6213E7548}" type="presOf" srcId="{2EC77C94-4613-4FF7-9C93-305AC4C048FA}" destId="{FFBD256B-93DC-459D-9D09-2EA01E4597A1}" srcOrd="0" destOrd="0" presId="urn:microsoft.com/office/officeart/2005/8/layout/hierarchy3"/>
    <dgm:cxn modelId="{42D6E5C0-80AA-49B6-BCA1-E24D3FF8BB23}" type="presOf" srcId="{61E65017-96E0-44C1-B9AA-749F87C83D53}" destId="{37602413-B6F1-437B-842E-7B567CDB8063}" srcOrd="0" destOrd="0" presId="urn:microsoft.com/office/officeart/2005/8/layout/hierarchy3"/>
    <dgm:cxn modelId="{B47C8337-EFC1-4638-9D58-8514933451FB}" type="presOf" srcId="{50D29901-1BBC-43D3-8D6A-711AEDD58798}" destId="{FC2C7507-3AC4-4082-BB33-00975C466579}" srcOrd="0" destOrd="0" presId="urn:microsoft.com/office/officeart/2005/8/layout/hierarchy3"/>
    <dgm:cxn modelId="{74D7A1D9-34F2-4B66-9F40-1099AF0590B0}" type="presOf" srcId="{808F0967-8291-48A0-9545-3F08DDCD3550}" destId="{B73EB290-3965-4045-BDEC-24F35F7C2ED7}" srcOrd="0" destOrd="0" presId="urn:microsoft.com/office/officeart/2005/8/layout/hierarchy3"/>
    <dgm:cxn modelId="{B753B8D4-3E2D-4DC0-81A5-764B52EAD8B7}" type="presOf" srcId="{FC6B86B5-4322-4A96-B699-DCD2DD260B63}" destId="{8778BC46-3E1E-4145-8EC7-6E69D7B0AC6F}" srcOrd="0" destOrd="0" presId="urn:microsoft.com/office/officeart/2005/8/layout/hierarchy3"/>
    <dgm:cxn modelId="{FC66C61E-FF37-49CC-B8AE-0EB3F1713983}" type="presOf" srcId="{861E7C21-2C2A-4760-9487-568E39F86B73}" destId="{CB6F0C64-FF88-48D3-A494-88D0063ECB6E}" srcOrd="1" destOrd="0" presId="urn:microsoft.com/office/officeart/2005/8/layout/hierarchy3"/>
    <dgm:cxn modelId="{E1B3DD16-2992-4B3E-AEFB-762CBFE10B96}" type="presOf" srcId="{114B0A95-0A74-4B5B-9AED-ABFBB2542826}" destId="{E1D223E9-BDF7-4BBB-80CC-DCA748282736}" srcOrd="0" destOrd="0" presId="urn:microsoft.com/office/officeart/2005/8/layout/hierarchy3"/>
    <dgm:cxn modelId="{3BBFA3FF-B1B6-4269-8044-2BAB75AE7D56}" type="presOf" srcId="{1428F1E2-BD7A-4356-8311-E5993979E7A5}" destId="{12D60B01-50AD-4F47-A7BF-B8563CFC6B96}" srcOrd="0" destOrd="0" presId="urn:microsoft.com/office/officeart/2005/8/layout/hierarchy3"/>
    <dgm:cxn modelId="{88768A8F-8B57-47BA-8FA5-1E68C4E6BFFE}" srcId="{114B0A95-0A74-4B5B-9AED-ABFBB2542826}" destId="{50D29901-1BBC-43D3-8D6A-711AEDD58798}" srcOrd="1" destOrd="0" parTransId="{61E65017-96E0-44C1-B9AA-749F87C83D53}" sibTransId="{29077BD8-A27C-48F6-A14A-3FF55104AC4E}"/>
    <dgm:cxn modelId="{5DBC123D-A20A-45A4-BAB0-11A5B497296A}" type="presOf" srcId="{603E61FF-B8EC-47C3-BBBF-FD1EFF6446AC}" destId="{65D5E174-8E07-451C-9B2A-338F1E0A3291}" srcOrd="0" destOrd="0" presId="urn:microsoft.com/office/officeart/2005/8/layout/hierarchy3"/>
    <dgm:cxn modelId="{250D2CE9-CF7C-4FD5-BEEC-EAE93A7CFE86}" type="presOf" srcId="{4745360D-3AE4-4C7E-8DF7-B136424DA2AA}" destId="{588735C9-3F7D-4443-B368-7699E89480B2}" srcOrd="0" destOrd="0" presId="urn:microsoft.com/office/officeart/2005/8/layout/hierarchy3"/>
    <dgm:cxn modelId="{A7C53C75-D794-494F-963F-33077E2895CC}" srcId="{861E7C21-2C2A-4760-9487-568E39F86B73}" destId="{1428F1E2-BD7A-4356-8311-E5993979E7A5}" srcOrd="0" destOrd="0" parTransId="{CDDD29A6-4880-4A28-A925-F459CCBB8294}" sibTransId="{7DEE807E-AF21-444E-AE8C-20E57A9000E1}"/>
    <dgm:cxn modelId="{D50AE2AE-F534-45BC-BA0E-844918A75CF1}" type="presOf" srcId="{114B0A95-0A74-4B5B-9AED-ABFBB2542826}" destId="{54F10A25-2BE5-4C18-B4AE-C486BD0A53E3}" srcOrd="1" destOrd="0" presId="urn:microsoft.com/office/officeart/2005/8/layout/hierarchy3"/>
    <dgm:cxn modelId="{0C1DE312-2729-4B7B-BA66-94DB99429BF6}" srcId="{861E7C21-2C2A-4760-9487-568E39F86B73}" destId="{F034F7A3-B640-428D-96B8-C26056BE8DA3}" srcOrd="2" destOrd="0" parTransId="{603E61FF-B8EC-47C3-BBBF-FD1EFF6446AC}" sibTransId="{841198EC-1A23-4AFF-9AE9-755C5F16BF78}"/>
    <dgm:cxn modelId="{2C6A4B45-76D1-4096-A165-2EF561A81099}" type="presOf" srcId="{D4BB1EC0-680A-44F7-A449-3A3D89E0DC82}" destId="{C6059890-2350-40C6-8D2C-03457734CC03}" srcOrd="0" destOrd="0" presId="urn:microsoft.com/office/officeart/2005/8/layout/hierarchy3"/>
    <dgm:cxn modelId="{33F470DD-2DAC-4428-B853-82E9AB529863}" type="presOf" srcId="{5A909EEE-907F-4A18-870C-4F59343637FB}" destId="{B713755A-5433-4D9B-AB02-6943F0B77C30}" srcOrd="0" destOrd="0" presId="urn:microsoft.com/office/officeart/2005/8/layout/hierarchy3"/>
    <dgm:cxn modelId="{FA772821-92EB-4936-8E3E-364E03AA9F9D}" srcId="{861E7C21-2C2A-4760-9487-568E39F86B73}" destId="{D4BB1EC0-680A-44F7-A449-3A3D89E0DC82}" srcOrd="1" destOrd="0" parTransId="{4745360D-3AE4-4C7E-8DF7-B136424DA2AA}" sibTransId="{C1DDA346-4502-410D-97F6-7E23A033BEEB}"/>
    <dgm:cxn modelId="{0DC5A93D-49E6-488C-A12D-57BDCA576DD2}" type="presParOf" srcId="{FFBD256B-93DC-459D-9D09-2EA01E4597A1}" destId="{23BA534E-8DB3-401D-89FC-D8393DC9C82A}" srcOrd="0" destOrd="0" presId="urn:microsoft.com/office/officeart/2005/8/layout/hierarchy3"/>
    <dgm:cxn modelId="{0D363636-CC46-4AB1-A777-91522BAD3B53}" type="presParOf" srcId="{23BA534E-8DB3-401D-89FC-D8393DC9C82A}" destId="{848EE07C-B45C-4595-A30A-32DCFB7D9954}" srcOrd="0" destOrd="0" presId="urn:microsoft.com/office/officeart/2005/8/layout/hierarchy3"/>
    <dgm:cxn modelId="{A6C92183-9918-465A-82AB-915215EB42C1}" type="presParOf" srcId="{848EE07C-B45C-4595-A30A-32DCFB7D9954}" destId="{E1D223E9-BDF7-4BBB-80CC-DCA748282736}" srcOrd="0" destOrd="0" presId="urn:microsoft.com/office/officeart/2005/8/layout/hierarchy3"/>
    <dgm:cxn modelId="{3ACD34A0-B6E7-46F1-96C6-3BA491059F41}" type="presParOf" srcId="{848EE07C-B45C-4595-A30A-32DCFB7D9954}" destId="{54F10A25-2BE5-4C18-B4AE-C486BD0A53E3}" srcOrd="1" destOrd="0" presId="urn:microsoft.com/office/officeart/2005/8/layout/hierarchy3"/>
    <dgm:cxn modelId="{C2BB3EFB-3813-414B-A169-A43E86DAF618}" type="presParOf" srcId="{23BA534E-8DB3-401D-89FC-D8393DC9C82A}" destId="{6C3F9954-C02E-4FD0-8998-3357DA363A1B}" srcOrd="1" destOrd="0" presId="urn:microsoft.com/office/officeart/2005/8/layout/hierarchy3"/>
    <dgm:cxn modelId="{573628FA-2A15-492F-B846-4C44BBBC1E04}" type="presParOf" srcId="{6C3F9954-C02E-4FD0-8998-3357DA363A1B}" destId="{B73EB290-3965-4045-BDEC-24F35F7C2ED7}" srcOrd="0" destOrd="0" presId="urn:microsoft.com/office/officeart/2005/8/layout/hierarchy3"/>
    <dgm:cxn modelId="{3BA4F1ED-BBF1-46D2-8F71-27C92D6748D2}" type="presParOf" srcId="{6C3F9954-C02E-4FD0-8998-3357DA363A1B}" destId="{8778BC46-3E1E-4145-8EC7-6E69D7B0AC6F}" srcOrd="1" destOrd="0" presId="urn:microsoft.com/office/officeart/2005/8/layout/hierarchy3"/>
    <dgm:cxn modelId="{6CBA1A7C-6845-4B2D-9751-3B591B81E621}" type="presParOf" srcId="{6C3F9954-C02E-4FD0-8998-3357DA363A1B}" destId="{37602413-B6F1-437B-842E-7B567CDB8063}" srcOrd="2" destOrd="0" presId="urn:microsoft.com/office/officeart/2005/8/layout/hierarchy3"/>
    <dgm:cxn modelId="{59AC4324-6364-4661-8941-0223CCC3CFE1}" type="presParOf" srcId="{6C3F9954-C02E-4FD0-8998-3357DA363A1B}" destId="{FC2C7507-3AC4-4082-BB33-00975C466579}" srcOrd="3" destOrd="0" presId="urn:microsoft.com/office/officeart/2005/8/layout/hierarchy3"/>
    <dgm:cxn modelId="{22555EF3-DF1C-4A47-A3E6-E3E2E4C4ADB8}" type="presParOf" srcId="{6C3F9954-C02E-4FD0-8998-3357DA363A1B}" destId="{73619B22-1B47-4B02-B42A-C80F487437B8}" srcOrd="4" destOrd="0" presId="urn:microsoft.com/office/officeart/2005/8/layout/hierarchy3"/>
    <dgm:cxn modelId="{99530CAB-0FCA-42B5-A644-7C308431022D}" type="presParOf" srcId="{6C3F9954-C02E-4FD0-8998-3357DA363A1B}" destId="{B713755A-5433-4D9B-AB02-6943F0B77C30}" srcOrd="5" destOrd="0" presId="urn:microsoft.com/office/officeart/2005/8/layout/hierarchy3"/>
    <dgm:cxn modelId="{61A4E8D5-31C4-4C3A-90CE-0A3314F12932}" type="presParOf" srcId="{FFBD256B-93DC-459D-9D09-2EA01E4597A1}" destId="{DA7B7C1F-BBE0-46C5-98EC-458E74DAB882}" srcOrd="1" destOrd="0" presId="urn:microsoft.com/office/officeart/2005/8/layout/hierarchy3"/>
    <dgm:cxn modelId="{89EEA2BC-69CF-4EEE-AD2A-683163047F35}" type="presParOf" srcId="{DA7B7C1F-BBE0-46C5-98EC-458E74DAB882}" destId="{0206B776-9F08-4EF9-AE53-40118B82597A}" srcOrd="0" destOrd="0" presId="urn:microsoft.com/office/officeart/2005/8/layout/hierarchy3"/>
    <dgm:cxn modelId="{68A42707-B4E2-465B-9497-F132844D570E}" type="presParOf" srcId="{0206B776-9F08-4EF9-AE53-40118B82597A}" destId="{1CC11AB1-A72D-43A4-BF43-2A94152F1816}" srcOrd="0" destOrd="0" presId="urn:microsoft.com/office/officeart/2005/8/layout/hierarchy3"/>
    <dgm:cxn modelId="{98BA677C-0CA5-4E48-A1CD-96C8069981FF}" type="presParOf" srcId="{0206B776-9F08-4EF9-AE53-40118B82597A}" destId="{CB6F0C64-FF88-48D3-A494-88D0063ECB6E}" srcOrd="1" destOrd="0" presId="urn:microsoft.com/office/officeart/2005/8/layout/hierarchy3"/>
    <dgm:cxn modelId="{A607C25C-B849-4C37-B243-99F580A88F1F}" type="presParOf" srcId="{DA7B7C1F-BBE0-46C5-98EC-458E74DAB882}" destId="{861DABAB-3B02-4F4E-B263-14EBD9C12222}" srcOrd="1" destOrd="0" presId="urn:microsoft.com/office/officeart/2005/8/layout/hierarchy3"/>
    <dgm:cxn modelId="{20920021-A388-474D-AB03-0866BC8AEC1F}" type="presParOf" srcId="{861DABAB-3B02-4F4E-B263-14EBD9C12222}" destId="{F9831CC3-A974-43F2-830A-10900501025A}" srcOrd="0" destOrd="0" presId="urn:microsoft.com/office/officeart/2005/8/layout/hierarchy3"/>
    <dgm:cxn modelId="{5B8B5271-A79D-4D76-AF46-1E724EDEC5BA}" type="presParOf" srcId="{861DABAB-3B02-4F4E-B263-14EBD9C12222}" destId="{12D60B01-50AD-4F47-A7BF-B8563CFC6B96}" srcOrd="1" destOrd="0" presId="urn:microsoft.com/office/officeart/2005/8/layout/hierarchy3"/>
    <dgm:cxn modelId="{F010CDBA-CF65-42AD-8A74-150BC851B621}" type="presParOf" srcId="{861DABAB-3B02-4F4E-B263-14EBD9C12222}" destId="{588735C9-3F7D-4443-B368-7699E89480B2}" srcOrd="2" destOrd="0" presId="urn:microsoft.com/office/officeart/2005/8/layout/hierarchy3"/>
    <dgm:cxn modelId="{4781126C-A15C-48F7-9E92-EDA23AC38EEC}" type="presParOf" srcId="{861DABAB-3B02-4F4E-B263-14EBD9C12222}" destId="{C6059890-2350-40C6-8D2C-03457734CC03}" srcOrd="3" destOrd="0" presId="urn:microsoft.com/office/officeart/2005/8/layout/hierarchy3"/>
    <dgm:cxn modelId="{3F1F717C-15A3-4B06-8A05-0C616C7BDA8F}" type="presParOf" srcId="{861DABAB-3B02-4F4E-B263-14EBD9C12222}" destId="{65D5E174-8E07-451C-9B2A-338F1E0A3291}" srcOrd="4" destOrd="0" presId="urn:microsoft.com/office/officeart/2005/8/layout/hierarchy3"/>
    <dgm:cxn modelId="{D508A575-0A8C-44CF-B703-3DE9FD15502F}" type="presParOf" srcId="{861DABAB-3B02-4F4E-B263-14EBD9C12222}" destId="{E2A38A49-4D3E-4164-BBF2-968FA90431E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0B0EA-350B-4FD7-BE91-29D73BD4ED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C090E9-D6C4-4605-84CE-8BE7AAF7650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85725" indent="0" algn="just"/>
          <a:r>
            <a:rPr lang="ru-RU" sz="1800" b="1" dirty="0" smtClean="0">
              <a:solidFill>
                <a:srgbClr val="002060"/>
              </a:solidFill>
              <a:latin typeface="+mn-lt"/>
            </a:rPr>
            <a:t>Принцип открытости</a:t>
          </a:r>
          <a:r>
            <a:rPr lang="ru-RU" sz="1500" dirty="0" smtClean="0">
              <a:solidFill>
                <a:srgbClr val="002060"/>
              </a:solidFill>
            </a:rPr>
            <a:t> </a:t>
          </a:r>
          <a:r>
            <a:rPr lang="ru-RU" sz="1600" dirty="0" smtClean="0">
              <a:solidFill>
                <a:srgbClr val="002060"/>
              </a:solidFill>
            </a:rPr>
            <a:t>реализуется за счет безусловного признания выдвинутых детьми идей: можно вносить любое предложение, творчески перерабатывать идеи и предложения родителей, педагогов, специалистов дошкольной образовательной организации. При этом дети имеют право не участвовать в деятельности, которую инициировали; в качестве результата представлять то, что именно они считают своим достижением; принимать решение о продолжении или завершении работы.</a:t>
          </a:r>
          <a:endParaRPr lang="ru-RU" sz="1600" dirty="0">
            <a:solidFill>
              <a:srgbClr val="002060"/>
            </a:solidFill>
          </a:endParaRPr>
        </a:p>
      </dgm:t>
    </dgm:pt>
    <dgm:pt modelId="{B395A72C-53C1-4B55-824A-7ECD18627E86}" type="parTrans" cxnId="{271BE555-3EEE-4677-B604-54F9BDB5CC89}">
      <dgm:prSet/>
      <dgm:spPr/>
      <dgm:t>
        <a:bodyPr/>
        <a:lstStyle/>
        <a:p>
          <a:endParaRPr lang="ru-RU"/>
        </a:p>
      </dgm:t>
    </dgm:pt>
    <dgm:pt modelId="{1DF7A4BE-48BF-4E43-ADB6-1387537D9C89}" type="sibTrans" cxnId="{271BE555-3EEE-4677-B604-54F9BDB5CC89}">
      <dgm:prSet/>
      <dgm:spPr/>
      <dgm:t>
        <a:bodyPr/>
        <a:lstStyle/>
        <a:p>
          <a:endParaRPr lang="ru-RU"/>
        </a:p>
      </dgm:t>
    </dgm:pt>
    <dgm:pt modelId="{91ADA6C4-37FD-4482-BFBD-83543FE5F40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85725" indent="0" algn="just" defTabSz="898525">
            <a:tabLst>
              <a:tab pos="6281738" algn="l"/>
            </a:tabLst>
          </a:pPr>
          <a:r>
            <a:rPr lang="ru-RU" sz="2000" b="1" dirty="0" smtClean="0">
              <a:solidFill>
                <a:srgbClr val="002060"/>
              </a:solidFill>
              <a:latin typeface="+mn-lt"/>
            </a:rPr>
            <a:t>Принцип диалогичности</a:t>
          </a:r>
          <a:r>
            <a:rPr lang="ru-RU" sz="2000" dirty="0" smtClean="0"/>
            <a:t> </a:t>
          </a:r>
          <a:r>
            <a:rPr lang="ru-RU" sz="2000" dirty="0" smtClean="0">
              <a:solidFill>
                <a:srgbClr val="002060"/>
              </a:solidFill>
            </a:rPr>
            <a:t>реализуется в совместном обсуждении предстоящей работы, цели и плана действий по ее достижению. Каждый участник имеет право высказаться по поводу организации деятельности, перспектив ее продолжения, содержании, полученного результата и пр. все аргументы будут услышаны.</a:t>
          </a:r>
          <a:endParaRPr lang="ru-RU" sz="2000" dirty="0">
            <a:solidFill>
              <a:srgbClr val="002060"/>
            </a:solidFill>
          </a:endParaRPr>
        </a:p>
      </dgm:t>
    </dgm:pt>
    <dgm:pt modelId="{378F91AC-C8E8-4A76-A096-BE299D8A9AE3}" type="parTrans" cxnId="{4945B7C2-7C13-474E-A4D1-6D6CFA66D0A3}">
      <dgm:prSet/>
      <dgm:spPr/>
      <dgm:t>
        <a:bodyPr/>
        <a:lstStyle/>
        <a:p>
          <a:endParaRPr lang="ru-RU"/>
        </a:p>
      </dgm:t>
    </dgm:pt>
    <dgm:pt modelId="{96D105CE-8DD4-4016-A01C-11B0F57E5EA3}" type="sibTrans" cxnId="{4945B7C2-7C13-474E-A4D1-6D6CFA66D0A3}">
      <dgm:prSet/>
      <dgm:spPr/>
      <dgm:t>
        <a:bodyPr/>
        <a:lstStyle/>
        <a:p>
          <a:endParaRPr lang="ru-RU"/>
        </a:p>
      </dgm:t>
    </dgm:pt>
    <dgm:pt modelId="{6181C1A8-784C-47A4-A6A2-E5EC58AB0E7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85725" indent="0" algn="just"/>
          <a:r>
            <a:rPr lang="ru-RU" sz="2000" b="1" u="none" dirty="0" smtClean="0">
              <a:solidFill>
                <a:srgbClr val="002060"/>
              </a:solidFill>
              <a:latin typeface="+mn-lt"/>
            </a:rPr>
            <a:t>Принцип </a:t>
          </a:r>
          <a:r>
            <a:rPr lang="ru-RU" sz="2000" b="1" u="none" dirty="0" err="1" smtClean="0">
              <a:solidFill>
                <a:srgbClr val="002060"/>
              </a:solidFill>
              <a:latin typeface="+mn-lt"/>
            </a:rPr>
            <a:t>рефлексивности</a:t>
          </a:r>
          <a:r>
            <a:rPr lang="ru-RU" sz="2000" dirty="0" smtClean="0"/>
            <a:t> </a:t>
          </a:r>
          <a:r>
            <a:rPr lang="ru-RU" sz="2000" dirty="0" smtClean="0">
              <a:solidFill>
                <a:srgbClr val="002060"/>
              </a:solidFill>
            </a:rPr>
            <a:t>предполагает обращение ребенка к осмыслению опыта деятельности и является основой для осознания каждым ребенком себя как субъекта собственной деятельности, социальных отношений, субъекта познания. </a:t>
          </a:r>
          <a:endParaRPr lang="ru-RU" sz="2000" dirty="0">
            <a:solidFill>
              <a:srgbClr val="002060"/>
            </a:solidFill>
          </a:endParaRPr>
        </a:p>
      </dgm:t>
    </dgm:pt>
    <dgm:pt modelId="{FCE8A4F3-9118-48E1-889A-75ECCADBB4CE}" type="parTrans" cxnId="{C93FA773-5F65-4B68-B23B-30783BD357BB}">
      <dgm:prSet/>
      <dgm:spPr/>
      <dgm:t>
        <a:bodyPr/>
        <a:lstStyle/>
        <a:p>
          <a:endParaRPr lang="ru-RU"/>
        </a:p>
      </dgm:t>
    </dgm:pt>
    <dgm:pt modelId="{79C7AE6B-4A73-4F00-A87F-716DF953A84E}" type="sibTrans" cxnId="{C93FA773-5F65-4B68-B23B-30783BD357BB}">
      <dgm:prSet/>
      <dgm:spPr/>
      <dgm:t>
        <a:bodyPr/>
        <a:lstStyle/>
        <a:p>
          <a:endParaRPr lang="ru-RU"/>
        </a:p>
      </dgm:t>
    </dgm:pt>
    <dgm:pt modelId="{C2646E4B-6B0E-44BB-B6E2-4D18580A1899}" type="pres">
      <dgm:prSet presAssocID="{1830B0EA-350B-4FD7-BE91-29D73BD4ED0A}" presName="linear" presStyleCnt="0">
        <dgm:presLayoutVars>
          <dgm:dir/>
          <dgm:resizeHandles val="exact"/>
        </dgm:presLayoutVars>
      </dgm:prSet>
      <dgm:spPr/>
    </dgm:pt>
    <dgm:pt modelId="{FB9F8096-0D30-45B7-97B8-ACDB78BB0AFC}" type="pres">
      <dgm:prSet presAssocID="{AFC090E9-D6C4-4605-84CE-8BE7AAF76502}" presName="comp" presStyleCnt="0"/>
      <dgm:spPr/>
    </dgm:pt>
    <dgm:pt modelId="{BE29A331-7B4C-4F05-B349-A8F8D5760534}" type="pres">
      <dgm:prSet presAssocID="{AFC090E9-D6C4-4605-84CE-8BE7AAF76502}" presName="box" presStyleLbl="node1" presStyleIdx="0" presStyleCnt="3"/>
      <dgm:spPr/>
      <dgm:t>
        <a:bodyPr/>
        <a:lstStyle/>
        <a:p>
          <a:endParaRPr lang="ru-RU"/>
        </a:p>
      </dgm:t>
    </dgm:pt>
    <dgm:pt modelId="{06FE7069-F01E-445E-AD45-EFC77F58DF96}" type="pres">
      <dgm:prSet presAssocID="{AFC090E9-D6C4-4605-84CE-8BE7AAF7650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5">
              <a:lumMod val="50000"/>
            </a:schemeClr>
          </a:solidFill>
        </a:ln>
      </dgm:spPr>
    </dgm:pt>
    <dgm:pt modelId="{62C0A221-19E6-4256-84AC-CCAFCA1F7F0E}" type="pres">
      <dgm:prSet presAssocID="{AFC090E9-D6C4-4605-84CE-8BE7AAF765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29F54-A0E2-43F8-9F36-947D546EFAF7}" type="pres">
      <dgm:prSet presAssocID="{1DF7A4BE-48BF-4E43-ADB6-1387537D9C89}" presName="spacer" presStyleCnt="0"/>
      <dgm:spPr/>
    </dgm:pt>
    <dgm:pt modelId="{6A341C06-4971-4D32-B92B-D662475F68C0}" type="pres">
      <dgm:prSet presAssocID="{91ADA6C4-37FD-4482-BFBD-83543FE5F40A}" presName="comp" presStyleCnt="0"/>
      <dgm:spPr/>
    </dgm:pt>
    <dgm:pt modelId="{C6B1AB4F-263F-4B9E-A39B-951E52BEDCE4}" type="pres">
      <dgm:prSet presAssocID="{91ADA6C4-37FD-4482-BFBD-83543FE5F40A}" presName="box" presStyleLbl="node1" presStyleIdx="1" presStyleCnt="3"/>
      <dgm:spPr/>
      <dgm:t>
        <a:bodyPr/>
        <a:lstStyle/>
        <a:p>
          <a:endParaRPr lang="ru-RU"/>
        </a:p>
      </dgm:t>
    </dgm:pt>
    <dgm:pt modelId="{1567E335-F38C-48EC-90C0-F5DA16FC8348}" type="pres">
      <dgm:prSet presAssocID="{91ADA6C4-37FD-4482-BFBD-83543FE5F40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57150">
          <a:solidFill>
            <a:schemeClr val="accent5">
              <a:lumMod val="50000"/>
            </a:schemeClr>
          </a:solidFill>
        </a:ln>
      </dgm:spPr>
    </dgm:pt>
    <dgm:pt modelId="{DF50EB50-4D50-4FC3-8D40-690AE172D40B}" type="pres">
      <dgm:prSet presAssocID="{91ADA6C4-37FD-4482-BFBD-83543FE5F40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42F39-D606-4245-B1AF-7D2BDEAD38B5}" type="pres">
      <dgm:prSet presAssocID="{96D105CE-8DD4-4016-A01C-11B0F57E5EA3}" presName="spacer" presStyleCnt="0"/>
      <dgm:spPr/>
    </dgm:pt>
    <dgm:pt modelId="{B9CF363A-4DE7-46E6-9946-3C5E7B8B3B31}" type="pres">
      <dgm:prSet presAssocID="{6181C1A8-784C-47A4-A6A2-E5EC58AB0E7B}" presName="comp" presStyleCnt="0"/>
      <dgm:spPr/>
    </dgm:pt>
    <dgm:pt modelId="{CA342169-CD77-4719-B4CA-C88A6BE7926F}" type="pres">
      <dgm:prSet presAssocID="{6181C1A8-784C-47A4-A6A2-E5EC58AB0E7B}" presName="box" presStyleLbl="node1" presStyleIdx="2" presStyleCnt="3"/>
      <dgm:spPr/>
      <dgm:t>
        <a:bodyPr/>
        <a:lstStyle/>
        <a:p>
          <a:endParaRPr lang="ru-RU"/>
        </a:p>
      </dgm:t>
    </dgm:pt>
    <dgm:pt modelId="{739A52E8-93AB-4EF4-BB36-B45B25605B60}" type="pres">
      <dgm:prSet presAssocID="{6181C1A8-784C-47A4-A6A2-E5EC58AB0E7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57150">
          <a:solidFill>
            <a:schemeClr val="accent5">
              <a:lumMod val="50000"/>
            </a:schemeClr>
          </a:solidFill>
        </a:ln>
      </dgm:spPr>
    </dgm:pt>
    <dgm:pt modelId="{EA1EE384-B76A-4E3E-9793-53CAADFB7DCF}" type="pres">
      <dgm:prSet presAssocID="{6181C1A8-784C-47A4-A6A2-E5EC58AB0E7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ED522-886E-44AD-9B9E-2AF0C6C6772E}" type="presOf" srcId="{1830B0EA-350B-4FD7-BE91-29D73BD4ED0A}" destId="{C2646E4B-6B0E-44BB-B6E2-4D18580A1899}" srcOrd="0" destOrd="0" presId="urn:microsoft.com/office/officeart/2005/8/layout/vList4"/>
    <dgm:cxn modelId="{C93FA773-5F65-4B68-B23B-30783BD357BB}" srcId="{1830B0EA-350B-4FD7-BE91-29D73BD4ED0A}" destId="{6181C1A8-784C-47A4-A6A2-E5EC58AB0E7B}" srcOrd="2" destOrd="0" parTransId="{FCE8A4F3-9118-48E1-889A-75ECCADBB4CE}" sibTransId="{79C7AE6B-4A73-4F00-A87F-716DF953A84E}"/>
    <dgm:cxn modelId="{4E0C549A-1130-4615-9765-2C178011B61F}" type="presOf" srcId="{6181C1A8-784C-47A4-A6A2-E5EC58AB0E7B}" destId="{EA1EE384-B76A-4E3E-9793-53CAADFB7DCF}" srcOrd="1" destOrd="0" presId="urn:microsoft.com/office/officeart/2005/8/layout/vList4"/>
    <dgm:cxn modelId="{3704F1C0-817F-4044-991D-C3F69E3791D6}" type="presOf" srcId="{91ADA6C4-37FD-4482-BFBD-83543FE5F40A}" destId="{C6B1AB4F-263F-4B9E-A39B-951E52BEDCE4}" srcOrd="0" destOrd="0" presId="urn:microsoft.com/office/officeart/2005/8/layout/vList4"/>
    <dgm:cxn modelId="{949999D9-D59A-4BB9-8877-0633635BAD91}" type="presOf" srcId="{91ADA6C4-37FD-4482-BFBD-83543FE5F40A}" destId="{DF50EB50-4D50-4FC3-8D40-690AE172D40B}" srcOrd="1" destOrd="0" presId="urn:microsoft.com/office/officeart/2005/8/layout/vList4"/>
    <dgm:cxn modelId="{AF0463F1-0B31-4B71-90CA-B920BF1FCDFA}" type="presOf" srcId="{AFC090E9-D6C4-4605-84CE-8BE7AAF76502}" destId="{62C0A221-19E6-4256-84AC-CCAFCA1F7F0E}" srcOrd="1" destOrd="0" presId="urn:microsoft.com/office/officeart/2005/8/layout/vList4"/>
    <dgm:cxn modelId="{34D14CE0-2543-4E7B-B1A6-66EC0F2F4754}" type="presOf" srcId="{AFC090E9-D6C4-4605-84CE-8BE7AAF76502}" destId="{BE29A331-7B4C-4F05-B349-A8F8D5760534}" srcOrd="0" destOrd="0" presId="urn:microsoft.com/office/officeart/2005/8/layout/vList4"/>
    <dgm:cxn modelId="{271BE555-3EEE-4677-B604-54F9BDB5CC89}" srcId="{1830B0EA-350B-4FD7-BE91-29D73BD4ED0A}" destId="{AFC090E9-D6C4-4605-84CE-8BE7AAF76502}" srcOrd="0" destOrd="0" parTransId="{B395A72C-53C1-4B55-824A-7ECD18627E86}" sibTransId="{1DF7A4BE-48BF-4E43-ADB6-1387537D9C89}"/>
    <dgm:cxn modelId="{4945B7C2-7C13-474E-A4D1-6D6CFA66D0A3}" srcId="{1830B0EA-350B-4FD7-BE91-29D73BD4ED0A}" destId="{91ADA6C4-37FD-4482-BFBD-83543FE5F40A}" srcOrd="1" destOrd="0" parTransId="{378F91AC-C8E8-4A76-A096-BE299D8A9AE3}" sibTransId="{96D105CE-8DD4-4016-A01C-11B0F57E5EA3}"/>
    <dgm:cxn modelId="{39FE1252-7174-4BDE-BC58-D95C89C2209D}" type="presOf" srcId="{6181C1A8-784C-47A4-A6A2-E5EC58AB0E7B}" destId="{CA342169-CD77-4719-B4CA-C88A6BE7926F}" srcOrd="0" destOrd="0" presId="urn:microsoft.com/office/officeart/2005/8/layout/vList4"/>
    <dgm:cxn modelId="{679EBAA5-2899-47CC-85B5-6771D715011A}" type="presParOf" srcId="{C2646E4B-6B0E-44BB-B6E2-4D18580A1899}" destId="{FB9F8096-0D30-45B7-97B8-ACDB78BB0AFC}" srcOrd="0" destOrd="0" presId="urn:microsoft.com/office/officeart/2005/8/layout/vList4"/>
    <dgm:cxn modelId="{C032233B-F3D6-4133-9BEE-D9E73395D594}" type="presParOf" srcId="{FB9F8096-0D30-45B7-97B8-ACDB78BB0AFC}" destId="{BE29A331-7B4C-4F05-B349-A8F8D5760534}" srcOrd="0" destOrd="0" presId="urn:microsoft.com/office/officeart/2005/8/layout/vList4"/>
    <dgm:cxn modelId="{A61161CF-33A9-4BF9-82DD-84AD8CB6D91A}" type="presParOf" srcId="{FB9F8096-0D30-45B7-97B8-ACDB78BB0AFC}" destId="{06FE7069-F01E-445E-AD45-EFC77F58DF96}" srcOrd="1" destOrd="0" presId="urn:microsoft.com/office/officeart/2005/8/layout/vList4"/>
    <dgm:cxn modelId="{70FF2F24-D3E7-4CDF-B73E-8BFCC6FFB271}" type="presParOf" srcId="{FB9F8096-0D30-45B7-97B8-ACDB78BB0AFC}" destId="{62C0A221-19E6-4256-84AC-CCAFCA1F7F0E}" srcOrd="2" destOrd="0" presId="urn:microsoft.com/office/officeart/2005/8/layout/vList4"/>
    <dgm:cxn modelId="{0CEBF0E3-0EA2-4D4D-B237-B808FC9D35CE}" type="presParOf" srcId="{C2646E4B-6B0E-44BB-B6E2-4D18580A1899}" destId="{31B29F54-A0E2-43F8-9F36-947D546EFAF7}" srcOrd="1" destOrd="0" presId="urn:microsoft.com/office/officeart/2005/8/layout/vList4"/>
    <dgm:cxn modelId="{50F2B180-E7F3-4DB5-8E88-D64789E0D67F}" type="presParOf" srcId="{C2646E4B-6B0E-44BB-B6E2-4D18580A1899}" destId="{6A341C06-4971-4D32-B92B-D662475F68C0}" srcOrd="2" destOrd="0" presId="urn:microsoft.com/office/officeart/2005/8/layout/vList4"/>
    <dgm:cxn modelId="{1AB4FD39-42CB-4C7D-A563-12FF93EE3216}" type="presParOf" srcId="{6A341C06-4971-4D32-B92B-D662475F68C0}" destId="{C6B1AB4F-263F-4B9E-A39B-951E52BEDCE4}" srcOrd="0" destOrd="0" presId="urn:microsoft.com/office/officeart/2005/8/layout/vList4"/>
    <dgm:cxn modelId="{27681C8C-33F3-4C4F-BBC6-9CB458160D37}" type="presParOf" srcId="{6A341C06-4971-4D32-B92B-D662475F68C0}" destId="{1567E335-F38C-48EC-90C0-F5DA16FC8348}" srcOrd="1" destOrd="0" presId="urn:microsoft.com/office/officeart/2005/8/layout/vList4"/>
    <dgm:cxn modelId="{C582682D-118B-41BC-AE07-840E1D65CBA9}" type="presParOf" srcId="{6A341C06-4971-4D32-B92B-D662475F68C0}" destId="{DF50EB50-4D50-4FC3-8D40-690AE172D40B}" srcOrd="2" destOrd="0" presId="urn:microsoft.com/office/officeart/2005/8/layout/vList4"/>
    <dgm:cxn modelId="{B0D6D49A-A836-42CB-A45C-D2D4FB5EA9F8}" type="presParOf" srcId="{C2646E4B-6B0E-44BB-B6E2-4D18580A1899}" destId="{B3642F39-D606-4245-B1AF-7D2BDEAD38B5}" srcOrd="3" destOrd="0" presId="urn:microsoft.com/office/officeart/2005/8/layout/vList4"/>
    <dgm:cxn modelId="{E044D4E6-891C-4A18-AF9C-AA385A835008}" type="presParOf" srcId="{C2646E4B-6B0E-44BB-B6E2-4D18580A1899}" destId="{B9CF363A-4DE7-46E6-9946-3C5E7B8B3B31}" srcOrd="4" destOrd="0" presId="urn:microsoft.com/office/officeart/2005/8/layout/vList4"/>
    <dgm:cxn modelId="{ED8D4814-FB6C-456E-A596-FF1332FF6AFF}" type="presParOf" srcId="{B9CF363A-4DE7-46E6-9946-3C5E7B8B3B31}" destId="{CA342169-CD77-4719-B4CA-C88A6BE7926F}" srcOrd="0" destOrd="0" presId="urn:microsoft.com/office/officeart/2005/8/layout/vList4"/>
    <dgm:cxn modelId="{61EC1E32-E309-4946-8FC4-B2AB46BFA269}" type="presParOf" srcId="{B9CF363A-4DE7-46E6-9946-3C5E7B8B3B31}" destId="{739A52E8-93AB-4EF4-BB36-B45B25605B60}" srcOrd="1" destOrd="0" presId="urn:microsoft.com/office/officeart/2005/8/layout/vList4"/>
    <dgm:cxn modelId="{DB15E9F3-4D68-4430-BD7B-94211CCBF5F9}" type="presParOf" srcId="{B9CF363A-4DE7-46E6-9946-3C5E7B8B3B31}" destId="{EA1EE384-B76A-4E3E-9793-53CAADFB7D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8D6C1C-BABA-4C20-9BB5-61E353C44D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AFC86-0C6D-427B-BE5C-93B18DA9646C}">
      <dgm:prSet phldrT="[Текст]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0" i="0" dirty="0" smtClean="0">
              <a:solidFill>
                <a:srgbClr val="002060"/>
              </a:solidFill>
              <a:effectLst/>
              <a:ea typeface="Times New Roman"/>
              <a:cs typeface="Arial"/>
            </a:rPr>
            <a:t>формирование навыков позитивного взаимодействии с партнерами по деятельности, развитие детских интересов</a:t>
          </a:r>
          <a:endParaRPr lang="ru-RU" b="0" i="0" dirty="0">
            <a:solidFill>
              <a:srgbClr val="002060"/>
            </a:solidFill>
            <a:effectLst/>
          </a:endParaRPr>
        </a:p>
      </dgm:t>
    </dgm:pt>
    <dgm:pt modelId="{152ADDD9-E505-4BD9-91F4-0C521CF76B64}" type="parTrans" cxnId="{2615A272-D239-4708-BE57-08D8EFC2517D}">
      <dgm:prSet/>
      <dgm:spPr/>
      <dgm:t>
        <a:bodyPr/>
        <a:lstStyle/>
        <a:p>
          <a:endParaRPr lang="ru-RU"/>
        </a:p>
      </dgm:t>
    </dgm:pt>
    <dgm:pt modelId="{225AB194-1205-4C21-B214-A239ED61A42E}" type="sibTrans" cxnId="{2615A272-D239-4708-BE57-08D8EFC2517D}">
      <dgm:prSet/>
      <dgm:spPr/>
      <dgm:t>
        <a:bodyPr/>
        <a:lstStyle/>
        <a:p>
          <a:endParaRPr lang="ru-RU"/>
        </a:p>
      </dgm:t>
    </dgm:pt>
    <dgm:pt modelId="{C4B0812D-374C-44A5-9ADB-D60E2FFBB7EB}">
      <dgm:prSet phldrT="[Текст]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уверенности в себе, повышение самооценки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2FA0BD02-B379-4F27-AB86-7D5939EBFC4C}" type="parTrans" cxnId="{A7EFECD8-EC70-45B4-BAF7-1655838D9E37}">
      <dgm:prSet/>
      <dgm:spPr/>
      <dgm:t>
        <a:bodyPr/>
        <a:lstStyle/>
        <a:p>
          <a:endParaRPr lang="ru-RU"/>
        </a:p>
      </dgm:t>
    </dgm:pt>
    <dgm:pt modelId="{AF2C76D6-EC22-45F2-B20D-E90B85EA4EB0}" type="sibTrans" cxnId="{A7EFECD8-EC70-45B4-BAF7-1655838D9E37}">
      <dgm:prSet/>
      <dgm:spPr/>
      <dgm:t>
        <a:bodyPr/>
        <a:lstStyle/>
        <a:p>
          <a:endParaRPr lang="ru-RU"/>
        </a:p>
      </dgm:t>
    </dgm:pt>
    <dgm:pt modelId="{68FE0A99-347A-43FB-8E45-6CE04D15E806}">
      <dgm:prSet phldrT="[Текст]" phldr="1"/>
      <dgm:spPr/>
      <dgm:t>
        <a:bodyPr/>
        <a:lstStyle/>
        <a:p>
          <a:endParaRPr lang="ru-RU" dirty="0"/>
        </a:p>
      </dgm:t>
    </dgm:pt>
    <dgm:pt modelId="{8FEE27E4-B0B2-4B7E-902E-0AE71B09C760}" type="parTrans" cxnId="{48EEC348-BB9D-4313-9009-28FA58FB5CA8}">
      <dgm:prSet/>
      <dgm:spPr/>
      <dgm:t>
        <a:bodyPr/>
        <a:lstStyle/>
        <a:p>
          <a:endParaRPr lang="ru-RU"/>
        </a:p>
      </dgm:t>
    </dgm:pt>
    <dgm:pt modelId="{F1490ACC-5F04-4BE7-A112-5C79DAD9784E}" type="sibTrans" cxnId="{48EEC348-BB9D-4313-9009-28FA58FB5CA8}">
      <dgm:prSet/>
      <dgm:spPr/>
      <dgm:t>
        <a:bodyPr/>
        <a:lstStyle/>
        <a:p>
          <a:endParaRPr lang="ru-RU"/>
        </a:p>
      </dgm:t>
    </dgm:pt>
    <dgm:pt modelId="{5F2BB6D5-0B34-4F5D-A60A-C628BB7315E3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инициативы и самостоятельности</a:t>
          </a:r>
          <a:endParaRPr lang="ru-RU" dirty="0"/>
        </a:p>
      </dgm:t>
    </dgm:pt>
    <dgm:pt modelId="{A7A812F8-C105-4DFB-8EFF-09A28B514740}" type="parTrans" cxnId="{1F1FF453-5A2F-495A-A474-2669D2EF1F2F}">
      <dgm:prSet/>
      <dgm:spPr/>
      <dgm:t>
        <a:bodyPr/>
        <a:lstStyle/>
        <a:p>
          <a:endParaRPr lang="ru-RU"/>
        </a:p>
      </dgm:t>
    </dgm:pt>
    <dgm:pt modelId="{69C8F8B0-E373-4404-B274-73ABA55FABD7}" type="sibTrans" cxnId="{1F1FF453-5A2F-495A-A474-2669D2EF1F2F}">
      <dgm:prSet/>
      <dgm:spPr/>
      <dgm:t>
        <a:bodyPr/>
        <a:lstStyle/>
        <a:p>
          <a:endParaRPr lang="ru-RU"/>
        </a:p>
      </dgm:t>
    </dgm:pt>
    <dgm:pt modelId="{C2756AF0-241F-48DD-8AAB-150BA78237A4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формирование активной </a:t>
          </a:r>
          <a:r>
            <a:rPr lang="ru-RU" dirty="0" err="1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деятельностной</a:t>
          </a:r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 позиции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312463A9-B750-4165-BF88-3E0CBA5B1224}" type="parTrans" cxnId="{2A8146A4-F55E-4E91-8E22-28724FD6AB89}">
      <dgm:prSet/>
      <dgm:spPr/>
      <dgm:t>
        <a:bodyPr/>
        <a:lstStyle/>
        <a:p>
          <a:endParaRPr lang="ru-RU"/>
        </a:p>
      </dgm:t>
    </dgm:pt>
    <dgm:pt modelId="{E7110929-AF5B-4647-A4C0-8D09028D72CF}" type="sibTrans" cxnId="{2A8146A4-F55E-4E91-8E22-28724FD6AB89}">
      <dgm:prSet/>
      <dgm:spPr/>
      <dgm:t>
        <a:bodyPr/>
        <a:lstStyle/>
        <a:p>
          <a:endParaRPr lang="ru-RU"/>
        </a:p>
      </dgm:t>
    </dgm:pt>
    <dgm:pt modelId="{CC3DD5ED-25CD-48FE-B0C3-A40403A94516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становление целенаправленности и </a:t>
          </a:r>
          <a:r>
            <a:rPr lang="ru-RU" dirty="0" err="1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саморегуляции</a:t>
          </a:r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 собственных действий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F58D3DD8-F2A8-451E-96D2-D3F710DF6887}" type="parTrans" cxnId="{332B3E87-6C30-404E-9D6B-34D681CEA60B}">
      <dgm:prSet/>
      <dgm:spPr/>
      <dgm:t>
        <a:bodyPr/>
        <a:lstStyle/>
        <a:p>
          <a:endParaRPr lang="ru-RU"/>
        </a:p>
      </dgm:t>
    </dgm:pt>
    <dgm:pt modelId="{6E8E9D28-1613-44F9-A7F7-92462A0B611F}" type="sibTrans" cxnId="{332B3E87-6C30-404E-9D6B-34D681CEA60B}">
      <dgm:prSet/>
      <dgm:spPr/>
      <dgm:t>
        <a:bodyPr/>
        <a:lstStyle/>
        <a:p>
          <a:endParaRPr lang="ru-RU"/>
        </a:p>
      </dgm:t>
    </dgm:pt>
    <dgm:pt modelId="{3031B641-DB13-446B-8A33-D5ABAFEAD20A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формирование любознательности и познавательной мотивации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63D241EE-57C2-4EDB-A9AC-13765859D5B4}" type="parTrans" cxnId="{F48730C5-17CC-4F6A-8906-EA89CFDC3EEF}">
      <dgm:prSet/>
      <dgm:spPr/>
      <dgm:t>
        <a:bodyPr/>
        <a:lstStyle/>
        <a:p>
          <a:endParaRPr lang="ru-RU"/>
        </a:p>
      </dgm:t>
    </dgm:pt>
    <dgm:pt modelId="{242510EB-4F5E-443C-8CAD-96EEDDD18CDF}" type="sibTrans" cxnId="{F48730C5-17CC-4F6A-8906-EA89CFDC3EEF}">
      <dgm:prSet/>
      <dgm:spPr/>
      <dgm:t>
        <a:bodyPr/>
        <a:lstStyle/>
        <a:p>
          <a:endParaRPr lang="ru-RU"/>
        </a:p>
      </dgm:t>
    </dgm:pt>
    <dgm:pt modelId="{91E063F4-8C7E-499C-9E35-1DF97BB67E44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креативности и творческого мышления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18E67292-DD2D-4D41-AB4C-071CDDBC9725}" type="parTrans" cxnId="{AF6AEDD6-BF89-4A8B-8B05-DAEE96737572}">
      <dgm:prSet/>
      <dgm:spPr/>
      <dgm:t>
        <a:bodyPr/>
        <a:lstStyle/>
        <a:p>
          <a:endParaRPr lang="ru-RU"/>
        </a:p>
      </dgm:t>
    </dgm:pt>
    <dgm:pt modelId="{8A72659F-0028-4098-A00D-5C8F47378609}" type="sibTrans" cxnId="{AF6AEDD6-BF89-4A8B-8B05-DAEE96737572}">
      <dgm:prSet/>
      <dgm:spPr/>
      <dgm:t>
        <a:bodyPr/>
        <a:lstStyle/>
        <a:p>
          <a:endParaRPr lang="ru-RU"/>
        </a:p>
      </dgm:t>
    </dgm:pt>
    <dgm:pt modelId="{B8BF9C09-F54B-4603-913C-85E3B43738EB}" type="pres">
      <dgm:prSet presAssocID="{138D6C1C-BABA-4C20-9BB5-61E353C44DF8}" presName="Name0" presStyleCnt="0">
        <dgm:presLayoutVars>
          <dgm:chMax val="7"/>
          <dgm:chPref val="7"/>
          <dgm:dir/>
        </dgm:presLayoutVars>
      </dgm:prSet>
      <dgm:spPr/>
    </dgm:pt>
    <dgm:pt modelId="{74547C63-2853-43D3-8DB6-AE3AEF29B82E}" type="pres">
      <dgm:prSet presAssocID="{138D6C1C-BABA-4C20-9BB5-61E353C44DF8}" presName="Name1" presStyleCnt="0"/>
      <dgm:spPr/>
    </dgm:pt>
    <dgm:pt modelId="{94035873-8A55-4953-B010-276ED1F583EB}" type="pres">
      <dgm:prSet presAssocID="{138D6C1C-BABA-4C20-9BB5-61E353C44DF8}" presName="cycle" presStyleCnt="0"/>
      <dgm:spPr/>
    </dgm:pt>
    <dgm:pt modelId="{F3A1FD08-FA6B-4F0C-9A67-D545A172C574}" type="pres">
      <dgm:prSet presAssocID="{138D6C1C-BABA-4C20-9BB5-61E353C44DF8}" presName="srcNode" presStyleLbl="node1" presStyleIdx="0" presStyleCnt="7"/>
      <dgm:spPr/>
    </dgm:pt>
    <dgm:pt modelId="{067DDDCF-7697-4942-BD3B-45CF509AF9DD}" type="pres">
      <dgm:prSet presAssocID="{138D6C1C-BABA-4C20-9BB5-61E353C44DF8}" presName="conn" presStyleLbl="parChTrans1D2" presStyleIdx="0" presStyleCnt="1"/>
      <dgm:spPr/>
    </dgm:pt>
    <dgm:pt modelId="{5D82AA84-9970-499C-A526-6164077A5F21}" type="pres">
      <dgm:prSet presAssocID="{138D6C1C-BABA-4C20-9BB5-61E353C44DF8}" presName="extraNode" presStyleLbl="node1" presStyleIdx="0" presStyleCnt="7"/>
      <dgm:spPr/>
    </dgm:pt>
    <dgm:pt modelId="{C7583009-AC94-4C5D-856D-B84DA91CBCED}" type="pres">
      <dgm:prSet presAssocID="{138D6C1C-BABA-4C20-9BB5-61E353C44DF8}" presName="dstNode" presStyleLbl="node1" presStyleIdx="0" presStyleCnt="7"/>
      <dgm:spPr/>
    </dgm:pt>
    <dgm:pt modelId="{6A7D3E0D-CC5C-4326-A432-1C5CE7D2A547}" type="pres">
      <dgm:prSet presAssocID="{E29AFC86-0C6D-427B-BE5C-93B18DA9646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03006-E8AF-473C-8E44-9927B461C2AC}" type="pres">
      <dgm:prSet presAssocID="{E29AFC86-0C6D-427B-BE5C-93B18DA9646C}" presName="accent_1" presStyleCnt="0"/>
      <dgm:spPr/>
    </dgm:pt>
    <dgm:pt modelId="{87B84A06-AB8D-419F-8751-18D89101B746}" type="pres">
      <dgm:prSet presAssocID="{E29AFC86-0C6D-427B-BE5C-93B18DA9646C}" presName="accentRepeatNode" presStyleLbl="solidFgAcc1" presStyleIdx="0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6C891C20-06B3-4568-B504-DF8D939C4896}" type="pres">
      <dgm:prSet presAssocID="{5F2BB6D5-0B34-4F5D-A60A-C628BB7315E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52C4-8041-46F8-AFEB-B92AA24C63C8}" type="pres">
      <dgm:prSet presAssocID="{5F2BB6D5-0B34-4F5D-A60A-C628BB7315E3}" presName="accent_2" presStyleCnt="0"/>
      <dgm:spPr/>
    </dgm:pt>
    <dgm:pt modelId="{550D717D-9361-4452-99D1-799064CE6F45}" type="pres">
      <dgm:prSet presAssocID="{5F2BB6D5-0B34-4F5D-A60A-C628BB7315E3}" presName="accentRepeatNode" presStyleLbl="solidFgAcc1" presStyleIdx="1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F272F1C5-5AA3-4CA8-9BB3-6AFBD9B9648E}" type="pres">
      <dgm:prSet presAssocID="{91E063F4-8C7E-499C-9E35-1DF97BB67E44}" presName="text_3" presStyleLbl="node1" presStyleIdx="2" presStyleCnt="7">
        <dgm:presLayoutVars>
          <dgm:bulletEnabled val="1"/>
        </dgm:presLayoutVars>
      </dgm:prSet>
      <dgm:spPr/>
    </dgm:pt>
    <dgm:pt modelId="{C2D107FF-55D3-4F9D-BF43-A7FCB4F10BC4}" type="pres">
      <dgm:prSet presAssocID="{91E063F4-8C7E-499C-9E35-1DF97BB67E44}" presName="accent_3" presStyleCnt="0"/>
      <dgm:spPr/>
    </dgm:pt>
    <dgm:pt modelId="{BA48EDFD-4F76-4D60-A8FF-13B9E7A782C3}" type="pres">
      <dgm:prSet presAssocID="{91E063F4-8C7E-499C-9E35-1DF97BB67E44}" presName="accentRepeatNode" presStyleLbl="solidFgAcc1" presStyleIdx="2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99A1342F-F32A-4D22-9D34-5CF78D9231CF}" type="pres">
      <dgm:prSet presAssocID="{C2756AF0-241F-48DD-8AAB-150BA78237A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E44D6-C870-48EF-974B-E56DC6695C4E}" type="pres">
      <dgm:prSet presAssocID="{C2756AF0-241F-48DD-8AAB-150BA78237A4}" presName="accent_4" presStyleCnt="0"/>
      <dgm:spPr/>
    </dgm:pt>
    <dgm:pt modelId="{A37C3F1B-ECD5-4587-A0A6-7832A5111336}" type="pres">
      <dgm:prSet presAssocID="{C2756AF0-241F-48DD-8AAB-150BA78237A4}" presName="accentRepeatNode" presStyleLbl="solidFgAcc1" presStyleIdx="3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1577E1FD-05B3-49D1-96C1-5EF801FEE8F3}" type="pres">
      <dgm:prSet presAssocID="{CC3DD5ED-25CD-48FE-B0C3-A40403A9451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7F5FB-FFF8-4FE3-822E-F8F2D3157AA0}" type="pres">
      <dgm:prSet presAssocID="{CC3DD5ED-25CD-48FE-B0C3-A40403A94516}" presName="accent_5" presStyleCnt="0"/>
      <dgm:spPr/>
    </dgm:pt>
    <dgm:pt modelId="{0C1B7088-B134-4808-AF24-E7214B26A7A9}" type="pres">
      <dgm:prSet presAssocID="{CC3DD5ED-25CD-48FE-B0C3-A40403A94516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E95086EA-FA05-49BB-B12A-377DFFAC37D0}" type="pres">
      <dgm:prSet presAssocID="{3031B641-DB13-446B-8A33-D5ABAFEAD20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FF99-D7E4-445C-B8B9-27463E5B92F0}" type="pres">
      <dgm:prSet presAssocID="{3031B641-DB13-446B-8A33-D5ABAFEAD20A}" presName="accent_6" presStyleCnt="0"/>
      <dgm:spPr/>
    </dgm:pt>
    <dgm:pt modelId="{EEA8F231-E66D-4068-B027-0C23192C7E7B}" type="pres">
      <dgm:prSet presAssocID="{3031B641-DB13-446B-8A33-D5ABAFEAD20A}" presName="accentRepeatNode" presStyleLbl="solidFgAcc1" presStyleIdx="5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BB20AD13-1837-4B23-B77C-ABDFACF3A9CB}" type="pres">
      <dgm:prSet presAssocID="{C4B0812D-374C-44A5-9ADB-D60E2FFBB7E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10BE5-2542-46C8-BFD3-511645B1AE92}" type="pres">
      <dgm:prSet presAssocID="{C4B0812D-374C-44A5-9ADB-D60E2FFBB7EB}" presName="accent_7" presStyleCnt="0"/>
      <dgm:spPr/>
    </dgm:pt>
    <dgm:pt modelId="{B5F89A09-2256-4FF6-9DA1-83A5706E4CE5}" type="pres">
      <dgm:prSet presAssocID="{C4B0812D-374C-44A5-9ADB-D60E2FFBB7EB}" presName="accentRepeatNode" presStyleLbl="solidFgAcc1" presStyleIdx="6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</dgm:ptLst>
  <dgm:cxnLst>
    <dgm:cxn modelId="{117209DC-FC11-45CD-B63B-7FED5D8DC1A4}" type="presOf" srcId="{C4B0812D-374C-44A5-9ADB-D60E2FFBB7EB}" destId="{BB20AD13-1837-4B23-B77C-ABDFACF3A9CB}" srcOrd="0" destOrd="0" presId="urn:microsoft.com/office/officeart/2008/layout/VerticalCurvedList"/>
    <dgm:cxn modelId="{638466E1-2711-4387-9D08-6C58AE1FD18D}" type="presOf" srcId="{5F2BB6D5-0B34-4F5D-A60A-C628BB7315E3}" destId="{6C891C20-06B3-4568-B504-DF8D939C4896}" srcOrd="0" destOrd="0" presId="urn:microsoft.com/office/officeart/2008/layout/VerticalCurvedList"/>
    <dgm:cxn modelId="{C48A7954-6DDE-4433-AFFF-0BEFF4B602DD}" type="presOf" srcId="{225AB194-1205-4C21-B214-A239ED61A42E}" destId="{067DDDCF-7697-4942-BD3B-45CF509AF9DD}" srcOrd="0" destOrd="0" presId="urn:microsoft.com/office/officeart/2008/layout/VerticalCurvedList"/>
    <dgm:cxn modelId="{2A8146A4-F55E-4E91-8E22-28724FD6AB89}" srcId="{138D6C1C-BABA-4C20-9BB5-61E353C44DF8}" destId="{C2756AF0-241F-48DD-8AAB-150BA78237A4}" srcOrd="3" destOrd="0" parTransId="{312463A9-B750-4165-BF88-3E0CBA5B1224}" sibTransId="{E7110929-AF5B-4647-A4C0-8D09028D72CF}"/>
    <dgm:cxn modelId="{A7EFECD8-EC70-45B4-BAF7-1655838D9E37}" srcId="{138D6C1C-BABA-4C20-9BB5-61E353C44DF8}" destId="{C4B0812D-374C-44A5-9ADB-D60E2FFBB7EB}" srcOrd="6" destOrd="0" parTransId="{2FA0BD02-B379-4F27-AB86-7D5939EBFC4C}" sibTransId="{AF2C76D6-EC22-45F2-B20D-E90B85EA4EB0}"/>
    <dgm:cxn modelId="{9B695470-A658-4E0B-8B15-E7B8F5014C61}" type="presOf" srcId="{138D6C1C-BABA-4C20-9BB5-61E353C44DF8}" destId="{B8BF9C09-F54B-4603-913C-85E3B43738EB}" srcOrd="0" destOrd="0" presId="urn:microsoft.com/office/officeart/2008/layout/VerticalCurvedList"/>
    <dgm:cxn modelId="{1F1FF453-5A2F-495A-A474-2669D2EF1F2F}" srcId="{138D6C1C-BABA-4C20-9BB5-61E353C44DF8}" destId="{5F2BB6D5-0B34-4F5D-A60A-C628BB7315E3}" srcOrd="1" destOrd="0" parTransId="{A7A812F8-C105-4DFB-8EFF-09A28B514740}" sibTransId="{69C8F8B0-E373-4404-B274-73ABA55FABD7}"/>
    <dgm:cxn modelId="{F9E62504-4A1A-443E-B394-9678DE2FBE75}" type="presOf" srcId="{91E063F4-8C7E-499C-9E35-1DF97BB67E44}" destId="{F272F1C5-5AA3-4CA8-9BB3-6AFBD9B9648E}" srcOrd="0" destOrd="0" presId="urn:microsoft.com/office/officeart/2008/layout/VerticalCurvedList"/>
    <dgm:cxn modelId="{A39240B4-33E2-4AB2-A6A3-915D9B558A8B}" type="presOf" srcId="{3031B641-DB13-446B-8A33-D5ABAFEAD20A}" destId="{E95086EA-FA05-49BB-B12A-377DFFAC37D0}" srcOrd="0" destOrd="0" presId="urn:microsoft.com/office/officeart/2008/layout/VerticalCurvedList"/>
    <dgm:cxn modelId="{2615A272-D239-4708-BE57-08D8EFC2517D}" srcId="{138D6C1C-BABA-4C20-9BB5-61E353C44DF8}" destId="{E29AFC86-0C6D-427B-BE5C-93B18DA9646C}" srcOrd="0" destOrd="0" parTransId="{152ADDD9-E505-4BD9-91F4-0C521CF76B64}" sibTransId="{225AB194-1205-4C21-B214-A239ED61A42E}"/>
    <dgm:cxn modelId="{6AD6F4E8-5B53-4CCB-9DAB-43457B0CA818}" type="presOf" srcId="{C2756AF0-241F-48DD-8AAB-150BA78237A4}" destId="{99A1342F-F32A-4D22-9D34-5CF78D9231CF}" srcOrd="0" destOrd="0" presId="urn:microsoft.com/office/officeart/2008/layout/VerticalCurvedList"/>
    <dgm:cxn modelId="{F48730C5-17CC-4F6A-8906-EA89CFDC3EEF}" srcId="{138D6C1C-BABA-4C20-9BB5-61E353C44DF8}" destId="{3031B641-DB13-446B-8A33-D5ABAFEAD20A}" srcOrd="5" destOrd="0" parTransId="{63D241EE-57C2-4EDB-A9AC-13765859D5B4}" sibTransId="{242510EB-4F5E-443C-8CAD-96EEDDD18CDF}"/>
    <dgm:cxn modelId="{332B3E87-6C30-404E-9D6B-34D681CEA60B}" srcId="{138D6C1C-BABA-4C20-9BB5-61E353C44DF8}" destId="{CC3DD5ED-25CD-48FE-B0C3-A40403A94516}" srcOrd="4" destOrd="0" parTransId="{F58D3DD8-F2A8-451E-96D2-D3F710DF6887}" sibTransId="{6E8E9D28-1613-44F9-A7F7-92462A0B611F}"/>
    <dgm:cxn modelId="{2400153B-683C-45B8-9C0D-2FFE491683E9}" type="presOf" srcId="{E29AFC86-0C6D-427B-BE5C-93B18DA9646C}" destId="{6A7D3E0D-CC5C-4326-A432-1C5CE7D2A547}" srcOrd="0" destOrd="0" presId="urn:microsoft.com/office/officeart/2008/layout/VerticalCurvedList"/>
    <dgm:cxn modelId="{BCFF1D03-5308-41F9-A652-AB08F89EBF56}" type="presOf" srcId="{CC3DD5ED-25CD-48FE-B0C3-A40403A94516}" destId="{1577E1FD-05B3-49D1-96C1-5EF801FEE8F3}" srcOrd="0" destOrd="0" presId="urn:microsoft.com/office/officeart/2008/layout/VerticalCurvedList"/>
    <dgm:cxn modelId="{48EEC348-BB9D-4313-9009-28FA58FB5CA8}" srcId="{138D6C1C-BABA-4C20-9BB5-61E353C44DF8}" destId="{68FE0A99-347A-43FB-8E45-6CE04D15E806}" srcOrd="7" destOrd="0" parTransId="{8FEE27E4-B0B2-4B7E-902E-0AE71B09C760}" sibTransId="{F1490ACC-5F04-4BE7-A112-5C79DAD9784E}"/>
    <dgm:cxn modelId="{AF6AEDD6-BF89-4A8B-8B05-DAEE96737572}" srcId="{138D6C1C-BABA-4C20-9BB5-61E353C44DF8}" destId="{91E063F4-8C7E-499C-9E35-1DF97BB67E44}" srcOrd="2" destOrd="0" parTransId="{18E67292-DD2D-4D41-AB4C-071CDDBC9725}" sibTransId="{8A72659F-0028-4098-A00D-5C8F47378609}"/>
    <dgm:cxn modelId="{A46CB205-2282-4418-8873-2732C71A3520}" type="presParOf" srcId="{B8BF9C09-F54B-4603-913C-85E3B43738EB}" destId="{74547C63-2853-43D3-8DB6-AE3AEF29B82E}" srcOrd="0" destOrd="0" presId="urn:microsoft.com/office/officeart/2008/layout/VerticalCurvedList"/>
    <dgm:cxn modelId="{10961D7C-5D19-4CBB-9541-2615EB740185}" type="presParOf" srcId="{74547C63-2853-43D3-8DB6-AE3AEF29B82E}" destId="{94035873-8A55-4953-B010-276ED1F583EB}" srcOrd="0" destOrd="0" presId="urn:microsoft.com/office/officeart/2008/layout/VerticalCurvedList"/>
    <dgm:cxn modelId="{D4C845CF-4071-47E3-B5B5-04DCAFBDA279}" type="presParOf" srcId="{94035873-8A55-4953-B010-276ED1F583EB}" destId="{F3A1FD08-FA6B-4F0C-9A67-D545A172C574}" srcOrd="0" destOrd="0" presId="urn:microsoft.com/office/officeart/2008/layout/VerticalCurvedList"/>
    <dgm:cxn modelId="{49876E11-104E-4DAC-94F9-549260D51563}" type="presParOf" srcId="{94035873-8A55-4953-B010-276ED1F583EB}" destId="{067DDDCF-7697-4942-BD3B-45CF509AF9DD}" srcOrd="1" destOrd="0" presId="urn:microsoft.com/office/officeart/2008/layout/VerticalCurvedList"/>
    <dgm:cxn modelId="{FA5F35D2-D20C-40EA-A63E-095AA45BB4A5}" type="presParOf" srcId="{94035873-8A55-4953-B010-276ED1F583EB}" destId="{5D82AA84-9970-499C-A526-6164077A5F21}" srcOrd="2" destOrd="0" presId="urn:microsoft.com/office/officeart/2008/layout/VerticalCurvedList"/>
    <dgm:cxn modelId="{2273E3D2-1F35-489C-8ABC-7A942DDECA35}" type="presParOf" srcId="{94035873-8A55-4953-B010-276ED1F583EB}" destId="{C7583009-AC94-4C5D-856D-B84DA91CBCED}" srcOrd="3" destOrd="0" presId="urn:microsoft.com/office/officeart/2008/layout/VerticalCurvedList"/>
    <dgm:cxn modelId="{E657A11B-E6B0-4611-A76A-7E8775E893EE}" type="presParOf" srcId="{74547C63-2853-43D3-8DB6-AE3AEF29B82E}" destId="{6A7D3E0D-CC5C-4326-A432-1C5CE7D2A547}" srcOrd="1" destOrd="0" presId="urn:microsoft.com/office/officeart/2008/layout/VerticalCurvedList"/>
    <dgm:cxn modelId="{6F414318-66C0-4349-B479-717D8A7BD917}" type="presParOf" srcId="{74547C63-2853-43D3-8DB6-AE3AEF29B82E}" destId="{E8C03006-E8AF-473C-8E44-9927B461C2AC}" srcOrd="2" destOrd="0" presId="urn:microsoft.com/office/officeart/2008/layout/VerticalCurvedList"/>
    <dgm:cxn modelId="{FCAC2718-EAD4-48D3-9310-85812B33AB3D}" type="presParOf" srcId="{E8C03006-E8AF-473C-8E44-9927B461C2AC}" destId="{87B84A06-AB8D-419F-8751-18D89101B746}" srcOrd="0" destOrd="0" presId="urn:microsoft.com/office/officeart/2008/layout/VerticalCurvedList"/>
    <dgm:cxn modelId="{62CB2B72-CA07-45A8-899E-8AF51A30E016}" type="presParOf" srcId="{74547C63-2853-43D3-8DB6-AE3AEF29B82E}" destId="{6C891C20-06B3-4568-B504-DF8D939C4896}" srcOrd="3" destOrd="0" presId="urn:microsoft.com/office/officeart/2008/layout/VerticalCurvedList"/>
    <dgm:cxn modelId="{78DB65DD-B498-41CC-9787-AD72691B9275}" type="presParOf" srcId="{74547C63-2853-43D3-8DB6-AE3AEF29B82E}" destId="{8B5752C4-8041-46F8-AFEB-B92AA24C63C8}" srcOrd="4" destOrd="0" presId="urn:microsoft.com/office/officeart/2008/layout/VerticalCurvedList"/>
    <dgm:cxn modelId="{17779EB2-C732-48C5-B766-A875F9459ED1}" type="presParOf" srcId="{8B5752C4-8041-46F8-AFEB-B92AA24C63C8}" destId="{550D717D-9361-4452-99D1-799064CE6F45}" srcOrd="0" destOrd="0" presId="urn:microsoft.com/office/officeart/2008/layout/VerticalCurvedList"/>
    <dgm:cxn modelId="{2FC5D68F-78E5-491D-9AA3-7E619B8897CF}" type="presParOf" srcId="{74547C63-2853-43D3-8DB6-AE3AEF29B82E}" destId="{F272F1C5-5AA3-4CA8-9BB3-6AFBD9B9648E}" srcOrd="5" destOrd="0" presId="urn:microsoft.com/office/officeart/2008/layout/VerticalCurvedList"/>
    <dgm:cxn modelId="{0D7BEEDF-CBCB-4849-BB52-4D8333A0312D}" type="presParOf" srcId="{74547C63-2853-43D3-8DB6-AE3AEF29B82E}" destId="{C2D107FF-55D3-4F9D-BF43-A7FCB4F10BC4}" srcOrd="6" destOrd="0" presId="urn:microsoft.com/office/officeart/2008/layout/VerticalCurvedList"/>
    <dgm:cxn modelId="{85FB80AB-F074-4FE6-85E5-430E8ED606E6}" type="presParOf" srcId="{C2D107FF-55D3-4F9D-BF43-A7FCB4F10BC4}" destId="{BA48EDFD-4F76-4D60-A8FF-13B9E7A782C3}" srcOrd="0" destOrd="0" presId="urn:microsoft.com/office/officeart/2008/layout/VerticalCurvedList"/>
    <dgm:cxn modelId="{77430006-5836-40D3-A024-380E8DDF3EEB}" type="presParOf" srcId="{74547C63-2853-43D3-8DB6-AE3AEF29B82E}" destId="{99A1342F-F32A-4D22-9D34-5CF78D9231CF}" srcOrd="7" destOrd="0" presId="urn:microsoft.com/office/officeart/2008/layout/VerticalCurvedList"/>
    <dgm:cxn modelId="{C6F3FA1C-075E-4E2C-AE00-D82B1668DC89}" type="presParOf" srcId="{74547C63-2853-43D3-8DB6-AE3AEF29B82E}" destId="{FDFE44D6-C870-48EF-974B-E56DC6695C4E}" srcOrd="8" destOrd="0" presId="urn:microsoft.com/office/officeart/2008/layout/VerticalCurvedList"/>
    <dgm:cxn modelId="{3F843F3D-22E6-4BA1-8F56-D28BC3EC25AC}" type="presParOf" srcId="{FDFE44D6-C870-48EF-974B-E56DC6695C4E}" destId="{A37C3F1B-ECD5-4587-A0A6-7832A5111336}" srcOrd="0" destOrd="0" presId="urn:microsoft.com/office/officeart/2008/layout/VerticalCurvedList"/>
    <dgm:cxn modelId="{81368DDA-BFD8-4CA1-AE28-F2CE17FC5B40}" type="presParOf" srcId="{74547C63-2853-43D3-8DB6-AE3AEF29B82E}" destId="{1577E1FD-05B3-49D1-96C1-5EF801FEE8F3}" srcOrd="9" destOrd="0" presId="urn:microsoft.com/office/officeart/2008/layout/VerticalCurvedList"/>
    <dgm:cxn modelId="{6F7D53EC-8925-4585-BDA6-1AEAA6F66CAC}" type="presParOf" srcId="{74547C63-2853-43D3-8DB6-AE3AEF29B82E}" destId="{0157F5FB-FFF8-4FE3-822E-F8F2D3157AA0}" srcOrd="10" destOrd="0" presId="urn:microsoft.com/office/officeart/2008/layout/VerticalCurvedList"/>
    <dgm:cxn modelId="{C4863A64-2544-40AE-9F72-64841E2533D4}" type="presParOf" srcId="{0157F5FB-FFF8-4FE3-822E-F8F2D3157AA0}" destId="{0C1B7088-B134-4808-AF24-E7214B26A7A9}" srcOrd="0" destOrd="0" presId="urn:microsoft.com/office/officeart/2008/layout/VerticalCurvedList"/>
    <dgm:cxn modelId="{8279F7EF-ED4C-4BA7-8739-F8D9E3BE1A80}" type="presParOf" srcId="{74547C63-2853-43D3-8DB6-AE3AEF29B82E}" destId="{E95086EA-FA05-49BB-B12A-377DFFAC37D0}" srcOrd="11" destOrd="0" presId="urn:microsoft.com/office/officeart/2008/layout/VerticalCurvedList"/>
    <dgm:cxn modelId="{F8AFA3EE-A2FF-4427-B8ED-062B75F4E752}" type="presParOf" srcId="{74547C63-2853-43D3-8DB6-AE3AEF29B82E}" destId="{5F97FF99-D7E4-445C-B8B9-27463E5B92F0}" srcOrd="12" destOrd="0" presId="urn:microsoft.com/office/officeart/2008/layout/VerticalCurvedList"/>
    <dgm:cxn modelId="{27B0C27E-7130-41FB-A01F-05B566B7F296}" type="presParOf" srcId="{5F97FF99-D7E4-445C-B8B9-27463E5B92F0}" destId="{EEA8F231-E66D-4068-B027-0C23192C7E7B}" srcOrd="0" destOrd="0" presId="urn:microsoft.com/office/officeart/2008/layout/VerticalCurvedList"/>
    <dgm:cxn modelId="{A049321F-1742-428B-B22C-ACFDE2FF318B}" type="presParOf" srcId="{74547C63-2853-43D3-8DB6-AE3AEF29B82E}" destId="{BB20AD13-1837-4B23-B77C-ABDFACF3A9CB}" srcOrd="13" destOrd="0" presId="urn:microsoft.com/office/officeart/2008/layout/VerticalCurvedList"/>
    <dgm:cxn modelId="{086FECEF-A498-4030-BB76-35B5D5BE138A}" type="presParOf" srcId="{74547C63-2853-43D3-8DB6-AE3AEF29B82E}" destId="{59A10BE5-2542-46C8-BFD3-511645B1AE92}" srcOrd="14" destOrd="0" presId="urn:microsoft.com/office/officeart/2008/layout/VerticalCurvedList"/>
    <dgm:cxn modelId="{9EB0B557-5B13-45D2-9986-8911398E02FC}" type="presParOf" srcId="{59A10BE5-2542-46C8-BFD3-511645B1AE92}" destId="{B5F89A09-2256-4FF6-9DA1-83A5706E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ED33E-EA87-4BCD-9527-1F4478602CB8}">
      <dsp:nvSpPr>
        <dsp:cNvPr id="0" name=""/>
        <dsp:cNvSpPr/>
      </dsp:nvSpPr>
      <dsp:spPr>
        <a:xfrm>
          <a:off x="0" y="0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 педагогическом процессе методы и приемы воспитания усовершенствуются и помогают быстрее и качественнее получать результат профессиональной деятельности.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0"/>
        <a:ext cx="6707882" cy="1472788"/>
      </dsp:txXfrm>
    </dsp:sp>
    <dsp:sp modelId="{A1E18B7B-DDC5-48AE-993E-1F9322854CBC}">
      <dsp:nvSpPr>
        <dsp:cNvPr id="0" name=""/>
        <dsp:cNvSpPr/>
      </dsp:nvSpPr>
      <dsp:spPr>
        <a:xfrm>
          <a:off x="147278" y="147278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B5E50-0D0F-412A-AE3C-8272EA2D621C}">
      <dsp:nvSpPr>
        <dsp:cNvPr id="0" name=""/>
        <dsp:cNvSpPr/>
      </dsp:nvSpPr>
      <dsp:spPr>
        <a:xfrm>
          <a:off x="0" y="1620067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Ребенок дошкольного возраста является субъектом образовательной деятельности.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1620067"/>
        <a:ext cx="6707882" cy="1472788"/>
      </dsp:txXfrm>
    </dsp:sp>
    <dsp:sp modelId="{5F32D4EA-C52F-40B6-A014-8CAE1CF783A9}">
      <dsp:nvSpPr>
        <dsp:cNvPr id="0" name=""/>
        <dsp:cNvSpPr/>
      </dsp:nvSpPr>
      <dsp:spPr>
        <a:xfrm>
          <a:off x="147278" y="1767346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877A6-D62D-4C81-B535-83A72828E2F6}">
      <dsp:nvSpPr>
        <dsp:cNvPr id="0" name=""/>
        <dsp:cNvSpPr/>
      </dsp:nvSpPr>
      <dsp:spPr>
        <a:xfrm>
          <a:off x="0" y="3240134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Самыми главными характеристиками дошкольника, в соответствии с ФГОС ДО, как субъекта образовательной деятельности, становятся самостоятельность, активность, инициативность, проявление творчества в познании, игре, исследовании окружающего мира, посильном труде.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3240134"/>
        <a:ext cx="6707882" cy="1472788"/>
      </dsp:txXfrm>
    </dsp:sp>
    <dsp:sp modelId="{4E1CCB38-B72C-46BD-B7D7-2CCBDDC6F8F0}">
      <dsp:nvSpPr>
        <dsp:cNvPr id="0" name=""/>
        <dsp:cNvSpPr/>
      </dsp:nvSpPr>
      <dsp:spPr>
        <a:xfrm>
          <a:off x="147278" y="3387413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0534B-6029-49BA-A873-B177E4367002}">
      <dsp:nvSpPr>
        <dsp:cNvPr id="0" name=""/>
        <dsp:cNvSpPr/>
      </dsp:nvSpPr>
      <dsp:spPr>
        <a:xfrm>
          <a:off x="0" y="4860202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Принципиально важной стороной в педагогической технологии является позиция ребенка в воспитательно-образовательном процессе, отношение к ребенку со стороны взрослых. Взрослый в общении с детьми придерживается положения: «Не рядом, не над ними, а вместе!».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4860202"/>
        <a:ext cx="6707882" cy="1472788"/>
      </dsp:txXfrm>
    </dsp:sp>
    <dsp:sp modelId="{311B7E8C-0B48-4208-9A8B-236A971E3EED}">
      <dsp:nvSpPr>
        <dsp:cNvPr id="0" name=""/>
        <dsp:cNvSpPr/>
      </dsp:nvSpPr>
      <dsp:spPr>
        <a:xfrm>
          <a:off x="147278" y="5007481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414A3-887F-402B-9AE2-13515F13DC16}">
      <dsp:nvSpPr>
        <dsp:cNvPr id="0" name=""/>
        <dsp:cNvSpPr/>
      </dsp:nvSpPr>
      <dsp:spPr>
        <a:xfrm>
          <a:off x="36023" y="306801"/>
          <a:ext cx="3936847" cy="71199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деятельности как процесса по А.Н. Леонтьеву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36023" y="306801"/>
        <a:ext cx="3936847" cy="711995"/>
      </dsp:txXfrm>
    </dsp:sp>
    <dsp:sp modelId="{A22FD107-2DC8-47B8-A96B-7E4418ADB42E}">
      <dsp:nvSpPr>
        <dsp:cNvPr id="0" name=""/>
        <dsp:cNvSpPr/>
      </dsp:nvSpPr>
      <dsp:spPr>
        <a:xfrm>
          <a:off x="0" y="1050382"/>
          <a:ext cx="3936847" cy="3963858"/>
        </a:xfrm>
        <a:prstGeom prst="rect">
          <a:avLst/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Потребности (надо)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Мотив (хочу, надо)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Цель (зачем?)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Содержание (что?)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Методы, средства, способы, приемы (как?)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Рефлексия (получилось ли то, что делал и для чего делал?)</a:t>
          </a: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0" y="1050382"/>
        <a:ext cx="3936847" cy="3963858"/>
      </dsp:txXfrm>
    </dsp:sp>
    <dsp:sp modelId="{67FF8B86-F798-46E1-B2DC-0B3A83AFC29C}">
      <dsp:nvSpPr>
        <dsp:cNvPr id="0" name=""/>
        <dsp:cNvSpPr/>
      </dsp:nvSpPr>
      <dsp:spPr>
        <a:xfrm>
          <a:off x="4488088" y="302898"/>
          <a:ext cx="3936847" cy="71199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инициативности Т.С. Борисовой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4488088" y="302898"/>
        <a:ext cx="3936847" cy="711995"/>
      </dsp:txXfrm>
    </dsp:sp>
    <dsp:sp modelId="{4371A9AC-6BDC-4FAC-A765-0A9C9E774B88}">
      <dsp:nvSpPr>
        <dsp:cNvPr id="0" name=""/>
        <dsp:cNvSpPr/>
      </dsp:nvSpPr>
      <dsp:spPr>
        <a:xfrm>
          <a:off x="4488088" y="957667"/>
          <a:ext cx="3936847" cy="4085044"/>
        </a:xfrm>
        <a:prstGeom prst="rect">
          <a:avLst/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9342" tIns="69342" rIns="92456" bIns="104013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1. Когнитивный компонент (наличие у детей знаний об окружающем мире, себе, своих возможностях</a:t>
          </a:r>
          <a:r>
            <a:rPr lang="ru-RU" sz="1300" kern="1200" dirty="0" smtClean="0">
              <a:solidFill>
                <a:srgbClr val="002060"/>
              </a:solidFill>
            </a:rPr>
            <a:t>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2. Мотивационный компонент (формирование познавательного мотива и действий).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3. Деятельный компонент (активизация познавательных процессов в деятельности).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4. Интеллектуальный компонент (интеллект, активность, возможность принятия собственных решений, творчества, оригинальных идей, использование нестандартных способов </a:t>
          </a:r>
          <a:r>
            <a:rPr lang="ru-RU" sz="1300" kern="1200" dirty="0" smtClean="0">
              <a:solidFill>
                <a:srgbClr val="002060"/>
              </a:solidFill>
            </a:rPr>
            <a:t>деятельности).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5. Волевой </a:t>
          </a:r>
          <a:r>
            <a:rPr lang="ru-RU" sz="1300" kern="1200" dirty="0" smtClean="0">
              <a:solidFill>
                <a:srgbClr val="002060"/>
              </a:solidFill>
            </a:rPr>
            <a:t>компонент (в психологической литературе инициативность рассматривается как волевое качество личности. Существенную роль играет побуждение ставить пред собой задачу и осуществить ее</a:t>
          </a:r>
          <a:r>
            <a:rPr lang="ru-RU" sz="1300" kern="1200" dirty="0" smtClean="0">
              <a:solidFill>
                <a:srgbClr val="002060"/>
              </a:solidFill>
            </a:rPr>
            <a:t>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6. Рефлексивный компонент (поведенческий).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488088" y="957667"/>
        <a:ext cx="3936847" cy="4085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5BC88-B9A2-48B1-A045-6EFE6E51C6DB}">
      <dsp:nvSpPr>
        <dsp:cNvPr id="0" name=""/>
        <dsp:cNvSpPr/>
      </dsp:nvSpPr>
      <dsp:spPr>
        <a:xfrm rot="16200000">
          <a:off x="758670" y="-758670"/>
          <a:ext cx="2664295" cy="4181636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u="none" kern="1200" dirty="0" smtClean="0">
            <a:solidFill>
              <a:srgbClr val="002060"/>
            </a:solidFill>
            <a:effectLst/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2060"/>
              </a:solidFill>
              <a:effectLst/>
              <a:latin typeface="+mn-lt"/>
            </a:rPr>
            <a:t>Дидактические -  </a:t>
          </a:r>
          <a:r>
            <a:rPr lang="ru-RU" sz="2400" b="0" u="none" kern="1200" dirty="0" smtClean="0">
              <a:solidFill>
                <a:srgbClr val="002060"/>
              </a:solidFill>
              <a:latin typeface="+mn-lt"/>
            </a:rPr>
            <a:t>формировать любознательность и познавательную мотивацию.</a:t>
          </a:r>
          <a:endParaRPr lang="ru-RU" sz="2400" b="0" u="none" kern="1200" dirty="0">
            <a:solidFill>
              <a:srgbClr val="002060"/>
            </a:solidFill>
            <a:latin typeface="+mn-lt"/>
          </a:endParaRPr>
        </a:p>
      </dsp:txBody>
      <dsp:txXfrm rot="5400000">
        <a:off x="0" y="0"/>
        <a:ext cx="4181636" cy="1998222"/>
      </dsp:txXfrm>
    </dsp:sp>
    <dsp:sp modelId="{0AE0172D-15C2-4B5E-83C4-E0B10B4F4D63}">
      <dsp:nvSpPr>
        <dsp:cNvPr id="0" name=""/>
        <dsp:cNvSpPr/>
      </dsp:nvSpPr>
      <dsp:spPr>
        <a:xfrm>
          <a:off x="4181636" y="0"/>
          <a:ext cx="4181636" cy="2664295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  <a:effectLst/>
              <a:latin typeface="+mn-lt"/>
            </a:rPr>
            <a:t>Развивающие - </a:t>
          </a:r>
          <a:r>
            <a:rPr lang="ru-RU" sz="2000" b="0" i="0" u="none" kern="1200" dirty="0" smtClean="0">
              <a:solidFill>
                <a:srgbClr val="002060"/>
              </a:solidFill>
              <a:effectLst/>
              <a:latin typeface="+mn-lt"/>
            </a:rPr>
            <a:t>развивать инициативу и самостоятельность детей дошкольного возраста в познавательно-исследовательской деятельности по интересам.</a:t>
          </a:r>
          <a:endParaRPr lang="ru-RU" sz="2000" b="0" i="0" u="none" kern="1200" dirty="0">
            <a:solidFill>
              <a:srgbClr val="002060"/>
            </a:solidFill>
            <a:effectLst/>
            <a:latin typeface="+mn-lt"/>
          </a:endParaRPr>
        </a:p>
      </dsp:txBody>
      <dsp:txXfrm>
        <a:off x="4181636" y="0"/>
        <a:ext cx="4181636" cy="1998222"/>
      </dsp:txXfrm>
    </dsp:sp>
    <dsp:sp modelId="{4A7B60E2-7824-4431-900E-F3363452CFBA}">
      <dsp:nvSpPr>
        <dsp:cNvPr id="0" name=""/>
        <dsp:cNvSpPr/>
      </dsp:nvSpPr>
      <dsp:spPr>
        <a:xfrm rot="10800000">
          <a:off x="0" y="2664295"/>
          <a:ext cx="4181636" cy="2664295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002060"/>
              </a:solidFill>
              <a:latin typeface="+mn-lt"/>
            </a:rPr>
            <a:t>Воспитательные </a:t>
          </a:r>
          <a:r>
            <a:rPr lang="ru-RU" sz="2400" b="0" u="none" kern="1200" dirty="0" smtClean="0">
              <a:solidFill>
                <a:srgbClr val="002060"/>
              </a:solidFill>
              <a:latin typeface="+mn-lt"/>
            </a:rPr>
            <a:t>- формировать навыки позитивного взаимодействия с партнерами по деятельности.</a:t>
          </a:r>
          <a:endParaRPr lang="ru-RU" sz="2400" b="0" u="none" kern="1200" dirty="0">
            <a:solidFill>
              <a:srgbClr val="002060"/>
            </a:solidFill>
            <a:latin typeface="+mn-lt"/>
          </a:endParaRPr>
        </a:p>
      </dsp:txBody>
      <dsp:txXfrm rot="10800000">
        <a:off x="0" y="3330369"/>
        <a:ext cx="4181636" cy="1998222"/>
      </dsp:txXfrm>
    </dsp:sp>
    <dsp:sp modelId="{D3413546-775F-4B4B-BE60-2B3F466039BC}">
      <dsp:nvSpPr>
        <dsp:cNvPr id="0" name=""/>
        <dsp:cNvSpPr/>
      </dsp:nvSpPr>
      <dsp:spPr>
        <a:xfrm rot="5400000">
          <a:off x="4940306" y="1905625"/>
          <a:ext cx="2664295" cy="4181636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  <a:effectLst/>
              <a:latin typeface="+mn-lt"/>
            </a:rPr>
            <a:t>Социализирующие</a:t>
          </a:r>
          <a:r>
            <a:rPr lang="ru-RU" sz="2000" b="0" i="0" u="none" kern="1200" dirty="0" smtClean="0">
              <a:solidFill>
                <a:srgbClr val="002060"/>
              </a:solidFill>
              <a:effectLst/>
              <a:latin typeface="+mn-lt"/>
            </a:rPr>
            <a:t> - способствовать становлению самостоятельности, инициативности, целенаправленности и </a:t>
          </a:r>
          <a:r>
            <a:rPr lang="ru-RU" sz="2000" b="0" i="0" u="none" kern="1200" dirty="0" err="1" smtClean="0">
              <a:solidFill>
                <a:srgbClr val="002060"/>
              </a:solidFill>
              <a:effectLst/>
              <a:latin typeface="+mn-lt"/>
            </a:rPr>
            <a:t>саморегуляции</a:t>
          </a:r>
          <a:r>
            <a:rPr lang="ru-RU" sz="2000" b="0" i="0" u="none" kern="1200" dirty="0" smtClean="0">
              <a:solidFill>
                <a:srgbClr val="002060"/>
              </a:solidFill>
              <a:effectLst/>
              <a:latin typeface="+mn-lt"/>
            </a:rPr>
            <a:t> собственных действий.</a:t>
          </a:r>
          <a:endParaRPr lang="ru-RU" sz="2000" b="0" i="0" u="none" kern="1200" dirty="0">
            <a:solidFill>
              <a:srgbClr val="002060"/>
            </a:solidFill>
            <a:effectLst/>
            <a:latin typeface="+mn-lt"/>
          </a:endParaRPr>
        </a:p>
      </dsp:txBody>
      <dsp:txXfrm rot="-5400000">
        <a:off x="4181636" y="3330369"/>
        <a:ext cx="4181636" cy="1998222"/>
      </dsp:txXfrm>
    </dsp:sp>
    <dsp:sp modelId="{91CD272E-0066-415B-AF4A-5ADBE2922749}">
      <dsp:nvSpPr>
        <dsp:cNvPr id="0" name=""/>
        <dsp:cNvSpPr/>
      </dsp:nvSpPr>
      <dsp:spPr>
        <a:xfrm>
          <a:off x="3014583" y="2259289"/>
          <a:ext cx="2334105" cy="8100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+mn-lt"/>
            </a:rPr>
            <a:t>ЗАДАЧИ:</a:t>
          </a:r>
          <a:endParaRPr lang="ru-RU" sz="3400" b="1" kern="1200" dirty="0">
            <a:solidFill>
              <a:srgbClr val="002060"/>
            </a:solidFill>
            <a:latin typeface="+mn-lt"/>
          </a:endParaRPr>
        </a:p>
      </dsp:txBody>
      <dsp:txXfrm>
        <a:off x="3054125" y="2298831"/>
        <a:ext cx="2255021" cy="730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223E9-BDF7-4BBB-80CC-DCA748282736}">
      <dsp:nvSpPr>
        <dsp:cNvPr id="0" name=""/>
        <dsp:cNvSpPr/>
      </dsp:nvSpPr>
      <dsp:spPr>
        <a:xfrm>
          <a:off x="1396977" y="2302"/>
          <a:ext cx="2605508" cy="13027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002060"/>
              </a:solidFill>
            </a:rPr>
            <a:t>Модель шести вопросов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1435133" y="40458"/>
        <a:ext cx="2529196" cy="1226442"/>
      </dsp:txXfrm>
    </dsp:sp>
    <dsp:sp modelId="{B73EB290-3965-4045-BDEC-24F35F7C2ED7}">
      <dsp:nvSpPr>
        <dsp:cNvPr id="0" name=""/>
        <dsp:cNvSpPr/>
      </dsp:nvSpPr>
      <dsp:spPr>
        <a:xfrm>
          <a:off x="1657528" y="1305057"/>
          <a:ext cx="260550" cy="97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065"/>
              </a:lnTo>
              <a:lnTo>
                <a:pt x="260550" y="977065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8BC46-3E1E-4145-8EC7-6E69D7B0AC6F}">
      <dsp:nvSpPr>
        <dsp:cNvPr id="0" name=""/>
        <dsp:cNvSpPr/>
      </dsp:nvSpPr>
      <dsp:spPr>
        <a:xfrm>
          <a:off x="1918079" y="1630745"/>
          <a:ext cx="2084406" cy="13027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носят конструктивно-поисковый характер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956235" y="1668901"/>
        <a:ext cx="2008094" cy="1226442"/>
      </dsp:txXfrm>
    </dsp:sp>
    <dsp:sp modelId="{37602413-B6F1-437B-842E-7B567CDB8063}">
      <dsp:nvSpPr>
        <dsp:cNvPr id="0" name=""/>
        <dsp:cNvSpPr/>
      </dsp:nvSpPr>
      <dsp:spPr>
        <a:xfrm>
          <a:off x="1657528" y="1305057"/>
          <a:ext cx="260550" cy="260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508"/>
              </a:lnTo>
              <a:lnTo>
                <a:pt x="260550" y="2605508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C7507-3AC4-4082-BB33-00975C466579}">
      <dsp:nvSpPr>
        <dsp:cNvPr id="0" name=""/>
        <dsp:cNvSpPr/>
      </dsp:nvSpPr>
      <dsp:spPr>
        <a:xfrm>
          <a:off x="1918079" y="3259188"/>
          <a:ext cx="2084406" cy="13027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позволяют ребенку самостоятельно планировать действия для достижения цели, определенной первыми тремя вопросами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956235" y="3297344"/>
        <a:ext cx="2008094" cy="1226442"/>
      </dsp:txXfrm>
    </dsp:sp>
    <dsp:sp modelId="{73619B22-1B47-4B02-B42A-C80F487437B8}">
      <dsp:nvSpPr>
        <dsp:cNvPr id="0" name=""/>
        <dsp:cNvSpPr/>
      </dsp:nvSpPr>
      <dsp:spPr>
        <a:xfrm>
          <a:off x="1657528" y="1305057"/>
          <a:ext cx="260550" cy="4233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950"/>
              </a:lnTo>
              <a:lnTo>
                <a:pt x="260550" y="423395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3755A-5433-4D9B-AB02-6943F0B77C30}">
      <dsp:nvSpPr>
        <dsp:cNvPr id="0" name=""/>
        <dsp:cNvSpPr/>
      </dsp:nvSpPr>
      <dsp:spPr>
        <a:xfrm>
          <a:off x="1918079" y="4887630"/>
          <a:ext cx="2084406" cy="13027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активизирует переход деятельности ребенка, которая организована совместно со взрослым, в самодеятельность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956235" y="4925786"/>
        <a:ext cx="2008094" cy="1226442"/>
      </dsp:txXfrm>
    </dsp:sp>
    <dsp:sp modelId="{1CC11AB1-A72D-43A4-BF43-2A94152F1816}">
      <dsp:nvSpPr>
        <dsp:cNvPr id="0" name=""/>
        <dsp:cNvSpPr/>
      </dsp:nvSpPr>
      <dsp:spPr>
        <a:xfrm>
          <a:off x="4653863" y="2302"/>
          <a:ext cx="1808483" cy="13016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/>
          </a:r>
          <a:br>
            <a:rPr lang="ru-RU" sz="2900" kern="1200" dirty="0" smtClean="0"/>
          </a:br>
          <a:endParaRPr lang="ru-RU" sz="2900" kern="1200" dirty="0"/>
        </a:p>
      </dsp:txBody>
      <dsp:txXfrm>
        <a:off x="4691988" y="40427"/>
        <a:ext cx="1732233" cy="1225448"/>
      </dsp:txXfrm>
    </dsp:sp>
    <dsp:sp modelId="{F9831CC3-A974-43F2-830A-10900501025A}">
      <dsp:nvSpPr>
        <dsp:cNvPr id="0" name=""/>
        <dsp:cNvSpPr/>
      </dsp:nvSpPr>
      <dsp:spPr>
        <a:xfrm>
          <a:off x="4834711" y="1304001"/>
          <a:ext cx="180848" cy="97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065"/>
              </a:lnTo>
              <a:lnTo>
                <a:pt x="180848" y="9770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0B01-50AD-4F47-A7BF-B8563CFC6B96}">
      <dsp:nvSpPr>
        <dsp:cNvPr id="0" name=""/>
        <dsp:cNvSpPr/>
      </dsp:nvSpPr>
      <dsp:spPr>
        <a:xfrm>
          <a:off x="5015559" y="1629690"/>
          <a:ext cx="2084406" cy="13027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ребёнок учится планировать свою деятельность, развивать социально-коммуникативные навыки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053715" y="1667846"/>
        <a:ext cx="2008094" cy="1226442"/>
      </dsp:txXfrm>
    </dsp:sp>
    <dsp:sp modelId="{588735C9-3F7D-4443-B368-7699E89480B2}">
      <dsp:nvSpPr>
        <dsp:cNvPr id="0" name=""/>
        <dsp:cNvSpPr/>
      </dsp:nvSpPr>
      <dsp:spPr>
        <a:xfrm>
          <a:off x="4834711" y="1304001"/>
          <a:ext cx="180848" cy="260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508"/>
              </a:lnTo>
              <a:lnTo>
                <a:pt x="180848" y="26055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9890-2350-40C6-8D2C-03457734CC03}">
      <dsp:nvSpPr>
        <dsp:cNvPr id="0" name=""/>
        <dsp:cNvSpPr/>
      </dsp:nvSpPr>
      <dsp:spPr>
        <a:xfrm>
          <a:off x="5015559" y="3258133"/>
          <a:ext cx="2084406" cy="13027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ребёнок учится проявлять творческий подход, анализировать полученный результат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053715" y="3296289"/>
        <a:ext cx="2008094" cy="1226442"/>
      </dsp:txXfrm>
    </dsp:sp>
    <dsp:sp modelId="{65D5E174-8E07-451C-9B2A-338F1E0A3291}">
      <dsp:nvSpPr>
        <dsp:cNvPr id="0" name=""/>
        <dsp:cNvSpPr/>
      </dsp:nvSpPr>
      <dsp:spPr>
        <a:xfrm>
          <a:off x="4834711" y="1304001"/>
          <a:ext cx="180848" cy="4233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950"/>
              </a:lnTo>
              <a:lnTo>
                <a:pt x="180848" y="423395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38A49-4D3E-4164-BBF2-968FA90431E1}">
      <dsp:nvSpPr>
        <dsp:cNvPr id="0" name=""/>
        <dsp:cNvSpPr/>
      </dsp:nvSpPr>
      <dsp:spPr>
        <a:xfrm>
          <a:off x="5015559" y="4886575"/>
          <a:ext cx="2084406" cy="13027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стимулирует дошкольника на проявление инициативы и самостоятельности в  выборе партнера или отсутствии такового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053715" y="4924731"/>
        <a:ext cx="2008094" cy="1226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9A331-7B4C-4F05-B349-A8F8D5760534}">
      <dsp:nvSpPr>
        <dsp:cNvPr id="0" name=""/>
        <dsp:cNvSpPr/>
      </dsp:nvSpPr>
      <dsp:spPr>
        <a:xfrm>
          <a:off x="0" y="0"/>
          <a:ext cx="8496944" cy="195771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85725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</a:rPr>
            <a:t>Принцип открытости</a:t>
          </a:r>
          <a:r>
            <a:rPr lang="ru-RU" sz="1500" kern="1200" dirty="0" smtClean="0">
              <a:solidFill>
                <a:srgbClr val="002060"/>
              </a:solidFill>
            </a:rPr>
            <a:t> </a:t>
          </a:r>
          <a:r>
            <a:rPr lang="ru-RU" sz="1600" kern="1200" dirty="0" smtClean="0">
              <a:solidFill>
                <a:srgbClr val="002060"/>
              </a:solidFill>
            </a:rPr>
            <a:t>реализуется за счет безусловного признания выдвинутых детьми идей: можно вносить любое предложение, творчески перерабатывать идеи и предложения родителей, педагогов, специалистов дошкольной образовательной организации. При этом дети имеют право не участвовать в деятельности, которую инициировали; в качестве результата представлять то, что именно они считают своим достижением; принимать решение о продолжении или завершении работы.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895160" y="0"/>
        <a:ext cx="6601783" cy="1957717"/>
      </dsp:txXfrm>
    </dsp:sp>
    <dsp:sp modelId="{06FE7069-F01E-445E-AD45-EFC77F58DF96}">
      <dsp:nvSpPr>
        <dsp:cNvPr id="0" name=""/>
        <dsp:cNvSpPr/>
      </dsp:nvSpPr>
      <dsp:spPr>
        <a:xfrm>
          <a:off x="195771" y="195771"/>
          <a:ext cx="1699388" cy="15661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1AB4F-263F-4B9E-A39B-951E52BEDCE4}">
      <dsp:nvSpPr>
        <dsp:cNvPr id="0" name=""/>
        <dsp:cNvSpPr/>
      </dsp:nvSpPr>
      <dsp:spPr>
        <a:xfrm>
          <a:off x="0" y="2153489"/>
          <a:ext cx="8496944" cy="195771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5725" lvl="0" indent="0" algn="just" defTabSz="898525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281738" algn="l"/>
            </a:tabLst>
          </a:pPr>
          <a:r>
            <a:rPr lang="ru-RU" sz="2000" b="1" kern="1200" dirty="0" smtClean="0">
              <a:solidFill>
                <a:srgbClr val="002060"/>
              </a:solidFill>
              <a:latin typeface="+mn-lt"/>
            </a:rPr>
            <a:t>Принцип диалогичности</a:t>
          </a:r>
          <a:r>
            <a:rPr lang="ru-RU" sz="2000" kern="1200" dirty="0" smtClean="0"/>
            <a:t> </a:t>
          </a:r>
          <a:r>
            <a:rPr lang="ru-RU" sz="2000" kern="1200" dirty="0" smtClean="0">
              <a:solidFill>
                <a:srgbClr val="002060"/>
              </a:solidFill>
            </a:rPr>
            <a:t>реализуется в совместном обсуждении предстоящей работы, цели и плана действий по ее достижению. Каждый участник имеет право высказаться по поводу организации деятельности, перспектив ее продолжения, содержании, полученного результата и пр. все аргументы будут услышаны.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895160" y="2153489"/>
        <a:ext cx="6601783" cy="1957717"/>
      </dsp:txXfrm>
    </dsp:sp>
    <dsp:sp modelId="{1567E335-F38C-48EC-90C0-F5DA16FC8348}">
      <dsp:nvSpPr>
        <dsp:cNvPr id="0" name=""/>
        <dsp:cNvSpPr/>
      </dsp:nvSpPr>
      <dsp:spPr>
        <a:xfrm>
          <a:off x="195771" y="2349261"/>
          <a:ext cx="1699388" cy="15661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42169-CD77-4719-B4CA-C88A6BE7926F}">
      <dsp:nvSpPr>
        <dsp:cNvPr id="0" name=""/>
        <dsp:cNvSpPr/>
      </dsp:nvSpPr>
      <dsp:spPr>
        <a:xfrm>
          <a:off x="0" y="4306978"/>
          <a:ext cx="8496944" cy="195771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572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rgbClr val="002060"/>
              </a:solidFill>
              <a:latin typeface="+mn-lt"/>
            </a:rPr>
            <a:t>Принцип </a:t>
          </a:r>
          <a:r>
            <a:rPr lang="ru-RU" sz="2000" b="1" u="none" kern="1200" dirty="0" err="1" smtClean="0">
              <a:solidFill>
                <a:srgbClr val="002060"/>
              </a:solidFill>
              <a:latin typeface="+mn-lt"/>
            </a:rPr>
            <a:t>рефлексивности</a:t>
          </a:r>
          <a:r>
            <a:rPr lang="ru-RU" sz="2000" kern="1200" dirty="0" smtClean="0"/>
            <a:t> </a:t>
          </a:r>
          <a:r>
            <a:rPr lang="ru-RU" sz="2000" kern="1200" dirty="0" smtClean="0">
              <a:solidFill>
                <a:srgbClr val="002060"/>
              </a:solidFill>
            </a:rPr>
            <a:t>предполагает обращение ребенка к осмыслению опыта деятельности и является основой для осознания каждым ребенком себя как субъекта собственной деятельности, социальных отношений, субъекта познания.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895160" y="4306978"/>
        <a:ext cx="6601783" cy="1957717"/>
      </dsp:txXfrm>
    </dsp:sp>
    <dsp:sp modelId="{739A52E8-93AB-4EF4-BB36-B45B25605B60}">
      <dsp:nvSpPr>
        <dsp:cNvPr id="0" name=""/>
        <dsp:cNvSpPr/>
      </dsp:nvSpPr>
      <dsp:spPr>
        <a:xfrm>
          <a:off x="195771" y="4502750"/>
          <a:ext cx="1699388" cy="15661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DDDCF-7697-4942-BD3B-45CF509AF9DD}">
      <dsp:nvSpPr>
        <dsp:cNvPr id="0" name=""/>
        <dsp:cNvSpPr/>
      </dsp:nvSpPr>
      <dsp:spPr>
        <a:xfrm>
          <a:off x="-7077040" y="-1082804"/>
          <a:ext cx="8429585" cy="8429585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D3E0D-CC5C-4326-A432-1C5CE7D2A547}">
      <dsp:nvSpPr>
        <dsp:cNvPr id="0" name=""/>
        <dsp:cNvSpPr/>
      </dsp:nvSpPr>
      <dsp:spPr>
        <a:xfrm>
          <a:off x="439417" y="284760"/>
          <a:ext cx="8190620" cy="5692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rgbClr val="002060"/>
              </a:solidFill>
              <a:effectLst/>
              <a:ea typeface="Times New Roman"/>
              <a:cs typeface="Arial"/>
            </a:rPr>
            <a:t>формирование навыков позитивного взаимодействии с партнерами по деятельности, развитие детских интересов</a:t>
          </a:r>
          <a:endParaRPr lang="ru-RU" sz="1800" b="0" i="0" kern="1200" dirty="0">
            <a:solidFill>
              <a:srgbClr val="002060"/>
            </a:solidFill>
            <a:effectLst/>
          </a:endParaRPr>
        </a:p>
      </dsp:txBody>
      <dsp:txXfrm>
        <a:off x="439417" y="284760"/>
        <a:ext cx="8190620" cy="569270"/>
      </dsp:txXfrm>
    </dsp:sp>
    <dsp:sp modelId="{87B84A06-AB8D-419F-8751-18D89101B746}">
      <dsp:nvSpPr>
        <dsp:cNvPr id="0" name=""/>
        <dsp:cNvSpPr/>
      </dsp:nvSpPr>
      <dsp:spPr>
        <a:xfrm>
          <a:off x="83624" y="213601"/>
          <a:ext cx="711587" cy="711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91C20-06B3-4568-B504-DF8D939C4896}">
      <dsp:nvSpPr>
        <dsp:cNvPr id="0" name=""/>
        <dsp:cNvSpPr/>
      </dsp:nvSpPr>
      <dsp:spPr>
        <a:xfrm>
          <a:off x="954943" y="1139166"/>
          <a:ext cx="7675095" cy="5692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инициативы и самостоятельности</a:t>
          </a:r>
          <a:endParaRPr lang="ru-RU" sz="1800" kern="1200" dirty="0"/>
        </a:p>
      </dsp:txBody>
      <dsp:txXfrm>
        <a:off x="954943" y="1139166"/>
        <a:ext cx="7675095" cy="569270"/>
      </dsp:txXfrm>
    </dsp:sp>
    <dsp:sp modelId="{550D717D-9361-4452-99D1-799064CE6F45}">
      <dsp:nvSpPr>
        <dsp:cNvPr id="0" name=""/>
        <dsp:cNvSpPr/>
      </dsp:nvSpPr>
      <dsp:spPr>
        <a:xfrm>
          <a:off x="599149" y="1068008"/>
          <a:ext cx="711587" cy="711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2F1C5-5AA3-4CA8-9BB3-6AFBD9B9648E}">
      <dsp:nvSpPr>
        <dsp:cNvPr id="0" name=""/>
        <dsp:cNvSpPr/>
      </dsp:nvSpPr>
      <dsp:spPr>
        <a:xfrm>
          <a:off x="1237448" y="1992946"/>
          <a:ext cx="7392590" cy="5692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креативности и творческого мышления</a:t>
          </a:r>
          <a:endParaRPr lang="ru-RU" sz="18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sp:txBody>
      <dsp:txXfrm>
        <a:off x="1237448" y="1992946"/>
        <a:ext cx="7392590" cy="569270"/>
      </dsp:txXfrm>
    </dsp:sp>
    <dsp:sp modelId="{BA48EDFD-4F76-4D60-A8FF-13B9E7A782C3}">
      <dsp:nvSpPr>
        <dsp:cNvPr id="0" name=""/>
        <dsp:cNvSpPr/>
      </dsp:nvSpPr>
      <dsp:spPr>
        <a:xfrm>
          <a:off x="881654" y="1921788"/>
          <a:ext cx="711587" cy="711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1342F-F32A-4D22-9D34-5CF78D9231CF}">
      <dsp:nvSpPr>
        <dsp:cNvPr id="0" name=""/>
        <dsp:cNvSpPr/>
      </dsp:nvSpPr>
      <dsp:spPr>
        <a:xfrm>
          <a:off x="1327649" y="2847353"/>
          <a:ext cx="7302388" cy="5692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формирование активной </a:t>
          </a:r>
          <a:r>
            <a:rPr lang="ru-RU" sz="1800" kern="1200" dirty="0" err="1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деятельностной</a:t>
          </a: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 позиции</a:t>
          </a:r>
          <a:endParaRPr lang="ru-RU" sz="18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sp:txBody>
      <dsp:txXfrm>
        <a:off x="1327649" y="2847353"/>
        <a:ext cx="7302388" cy="569270"/>
      </dsp:txXfrm>
    </dsp:sp>
    <dsp:sp modelId="{A37C3F1B-ECD5-4587-A0A6-7832A5111336}">
      <dsp:nvSpPr>
        <dsp:cNvPr id="0" name=""/>
        <dsp:cNvSpPr/>
      </dsp:nvSpPr>
      <dsp:spPr>
        <a:xfrm>
          <a:off x="971856" y="2776194"/>
          <a:ext cx="711587" cy="711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7E1FD-05B3-49D1-96C1-5EF801FEE8F3}">
      <dsp:nvSpPr>
        <dsp:cNvPr id="0" name=""/>
        <dsp:cNvSpPr/>
      </dsp:nvSpPr>
      <dsp:spPr>
        <a:xfrm>
          <a:off x="1237448" y="3701759"/>
          <a:ext cx="7392590" cy="5692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становление целенаправленности и </a:t>
          </a:r>
          <a:r>
            <a:rPr lang="ru-RU" sz="1800" kern="1200" dirty="0" err="1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саморегуляции</a:t>
          </a: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 собственных действий</a:t>
          </a:r>
          <a:endParaRPr lang="ru-RU" sz="18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sp:txBody>
      <dsp:txXfrm>
        <a:off x="1237448" y="3701759"/>
        <a:ext cx="7392590" cy="569270"/>
      </dsp:txXfrm>
    </dsp:sp>
    <dsp:sp modelId="{0C1B7088-B134-4808-AF24-E7214B26A7A9}">
      <dsp:nvSpPr>
        <dsp:cNvPr id="0" name=""/>
        <dsp:cNvSpPr/>
      </dsp:nvSpPr>
      <dsp:spPr>
        <a:xfrm>
          <a:off x="881654" y="3630601"/>
          <a:ext cx="711587" cy="711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086EA-FA05-49BB-B12A-377DFFAC37D0}">
      <dsp:nvSpPr>
        <dsp:cNvPr id="0" name=""/>
        <dsp:cNvSpPr/>
      </dsp:nvSpPr>
      <dsp:spPr>
        <a:xfrm>
          <a:off x="954943" y="4555539"/>
          <a:ext cx="7675095" cy="5692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формирование любознательности и познавательной мотивации</a:t>
          </a:r>
          <a:endParaRPr lang="ru-RU" sz="18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sp:txBody>
      <dsp:txXfrm>
        <a:off x="954943" y="4555539"/>
        <a:ext cx="7675095" cy="569270"/>
      </dsp:txXfrm>
    </dsp:sp>
    <dsp:sp modelId="{EEA8F231-E66D-4068-B027-0C23192C7E7B}">
      <dsp:nvSpPr>
        <dsp:cNvPr id="0" name=""/>
        <dsp:cNvSpPr/>
      </dsp:nvSpPr>
      <dsp:spPr>
        <a:xfrm>
          <a:off x="599149" y="4484381"/>
          <a:ext cx="711587" cy="711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0AD13-1837-4B23-B77C-ABDFACF3A9CB}">
      <dsp:nvSpPr>
        <dsp:cNvPr id="0" name=""/>
        <dsp:cNvSpPr/>
      </dsp:nvSpPr>
      <dsp:spPr>
        <a:xfrm>
          <a:off x="439417" y="5409946"/>
          <a:ext cx="8190620" cy="5692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уверенности в себе, повышение самооценки</a:t>
          </a:r>
          <a:endParaRPr lang="ru-RU" sz="18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sp:txBody>
      <dsp:txXfrm>
        <a:off x="439417" y="5409946"/>
        <a:ext cx="8190620" cy="569270"/>
      </dsp:txXfrm>
    </dsp:sp>
    <dsp:sp modelId="{B5F89A09-2256-4FF6-9DA1-83A5706E4CE5}">
      <dsp:nvSpPr>
        <dsp:cNvPr id="0" name=""/>
        <dsp:cNvSpPr/>
      </dsp:nvSpPr>
      <dsp:spPr>
        <a:xfrm>
          <a:off x="83624" y="5338787"/>
          <a:ext cx="711587" cy="711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36984-5A40-4BA4-876C-9AB554000685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83069-730F-4AC1-A69D-1B8FC1D87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2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3069-730F-4AC1-A69D-1B8FC1D874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BEFE-0884-4C9F-9387-722B77110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6842-7328-4014-97AF-797D696DC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BCE4-18D1-4282-BCBB-FC1E12D2E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861B-9E44-4D6D-9809-C8B7622B8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259B-1C4B-4242-97E5-C7EC790C2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4ACEE-3377-447E-ADF4-5B0A4CAF6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DCB1-584A-469C-AC87-BBCF3B4E5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79E88-714F-436D-BDBD-0777E161A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C5EA4-9038-4B09-9CC5-B9EA4F994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1D33-B69B-4E4F-8E37-D68A26BCF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2BDD-01BE-4DF2-BC0D-84D41D4B5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670F-0A38-4C52-BFDB-E1A15453F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BC22-CC98-4889-94C4-CE4BC417D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8800-B738-464E-80D8-CDB71713A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11A6-48B8-4A8A-BF1C-FF7CD4E9A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CA0-5A52-4A33-84D9-F079ABA43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0AAB1-4DA8-4640-91A1-A96344B76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32E7D-14E2-44BA-B557-BDFDE6E70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94425-6D44-4060-845A-60245B73C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883-2450-4CC1-B054-D3914779A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A0BB-8BD7-48B6-B2AE-BD3CF5685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CA49-D204-44A3-BD91-85F3F1AED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FA86-A5F8-45A7-A30C-A44670D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D7E4-B160-458A-B544-3BAF1F298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7050-4603-4913-9AFB-08133AAF5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39B14-D385-4944-A162-F9122D5AB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272B-F5FE-4692-B057-A8DF3008D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4729A-169F-46E4-874E-8C78E5092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AF18D-EF51-4039-BAE0-8B884AF8C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E1E8-5C4F-47C6-A3A7-F60FCE16A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43B8-D373-4279-B9DD-CB628FE22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96D9A-8DE4-4926-A8CC-3D90563E4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E5BA-B856-4FCB-B509-A5A834AA9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9EC6-2C5B-4B97-9816-92FA3D62B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D83B9-DD60-44D3-B58D-522D24120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EC85-EC31-4D45-BDC8-983316741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3A29-7120-45E8-9BB9-3D8EA0E95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6C9B5-74CE-4A92-A8D4-85C86F122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3A2DB-B069-4D14-8818-46A5DD212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117DB-B27C-4FE1-AFA3-5B8B48445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6EA9A-9717-4D49-9F66-B53D5CFC5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0803-CEDF-40D3-B52C-C86241DB4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CD7D-9D7A-4EDE-B2F4-B12F1316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B81B4-AE1D-4FD3-B424-CF0D18C05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02C43-D37D-428E-835C-A629D2F3F7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A2EA50-3952-47DF-AC45-1E4FDB661C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8035EF-79AF-48FA-9782-15E2ED4A4B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28B64B-C41B-41FB-B8D3-B8390C18CE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microsoft.com/office/2007/relationships/hdphoto" Target="../media/hdphoto5.wdp"/><Relationship Id="rId7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4"/>
            <a:ext cx="7772400" cy="3720476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«ТВИГИС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– 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инициативности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самостоятельности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дошкольников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4725144"/>
            <a:ext cx="5400600" cy="17281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Козлова Любовь Викторовна, педагог-психолог МДОАУ «Детский сад № 96 г. Орска»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729630"/>
            <a:ext cx="8604846" cy="218858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2576"/>
          <a:stretch/>
        </p:blipFill>
        <p:spPr bwMode="auto">
          <a:xfrm>
            <a:off x="107504" y="3082891"/>
            <a:ext cx="895084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Пользователь\Desktop\Новая папка\a123ac185d4c270f5a73fef4dbee6ac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58" y="484242"/>
            <a:ext cx="1891235" cy="18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ользователь\Desktop\ГИФИКИ ДЛЯ ПРЕЗЕНТАЦИЙ\2428326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1" y="1512198"/>
            <a:ext cx="1282307" cy="13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Пользователь\Desktop\ГИФИКИ ДЛЯ ПРЕЗЕНТАЦИЙ\33397693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61" y="1185006"/>
            <a:ext cx="1913086" cy="18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Пользователь\Desktop\ГИФИКИ ДЛЯ ПРЕЗЕНТАЦИЙ\beesona.ru_-_aba8a88a3ef16ef61af567d3113a73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15" y="785675"/>
            <a:ext cx="1288580" cy="10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ользователь\Desktop\Новая папка (2)\5035258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2951" y="306336"/>
            <a:ext cx="1532069" cy="19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esktop\Новая папка (2)\33660451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2" y="1625221"/>
            <a:ext cx="1137383" cy="1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532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СМАЙЛИКИ – ПОМОЩНИКИ В БЕСЕДЕ ВОСПИТАТЕЛЯ С ДЕТЬМИ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70402"/>
              </p:ext>
            </p:extLst>
          </p:nvPr>
        </p:nvGraphicFramePr>
        <p:xfrm>
          <a:off x="323528" y="260648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0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74143"/>
              </p:ext>
            </p:extLst>
          </p:nvPr>
        </p:nvGraphicFramePr>
        <p:xfrm>
          <a:off x="179512" y="260648"/>
          <a:ext cx="8713663" cy="626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-1621312" y="2997576"/>
            <a:ext cx="4555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+mn-lt"/>
              </a:rPr>
              <a:t>Планируемые результаты:</a:t>
            </a:r>
            <a:endParaRPr lang="ru-RU" sz="2800" b="1" dirty="0">
              <a:ln w="11430"/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02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52644"/>
            <a:ext cx="8568952" cy="2705356"/>
          </a:xfrm>
        </p:spPr>
        <p:txBody>
          <a:bodyPr>
            <a:normAutofit/>
          </a:bodyPr>
          <a:lstStyle/>
          <a:p>
            <a:pPr algn="l"/>
            <a:r>
              <a:rPr lang="ru-RU" sz="27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27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процессе реализации технологии педагог формирует у ребенка:</a:t>
            </a:r>
            <a:r>
              <a:rPr lang="ru-RU" sz="27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700" b="1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умение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решать проблемные ситуации; </a:t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проявление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уверенности;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</a:t>
            </a:r>
            <a:r>
              <a:rPr lang="ru-RU" sz="22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пособность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 выбору;</a:t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творческий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подход;</a:t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организацию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собственной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деятельности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976664" cy="3986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198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352928" cy="6336704"/>
          </a:xfrm>
        </p:spPr>
        <p:txBody>
          <a:bodyPr anchor="t"/>
          <a:lstStyle/>
          <a:p>
            <a:pPr algn="just"/>
            <a:r>
              <a:rPr lang="ru-RU" sz="3000" dirty="0">
                <a:solidFill>
                  <a:srgbClr val="002060"/>
                </a:solidFill>
              </a:rPr>
              <a:t>В настоящее время педагогические коллективы ДОУ интенсивно внедряют в работу разные инновационные технологии, которые помогают педагогам достичь определенных целей в развитии личности. </a:t>
            </a:r>
            <a:endParaRPr lang="ru-RU" sz="3000" dirty="0" smtClean="0">
              <a:solidFill>
                <a:srgbClr val="002060"/>
              </a:solidFill>
            </a:endParaRPr>
          </a:p>
          <a:p>
            <a:pPr algn="just"/>
            <a:endParaRPr lang="ru-RU" sz="3000" dirty="0">
              <a:solidFill>
                <a:srgbClr val="002060"/>
              </a:solidFill>
            </a:endParaRPr>
          </a:p>
          <a:p>
            <a:pPr algn="just"/>
            <a:r>
              <a:rPr lang="ru-RU" sz="3000" dirty="0">
                <a:solidFill>
                  <a:srgbClr val="002060"/>
                </a:solidFill>
              </a:rPr>
              <a:t>Современные педагогические технологии в дошкольном образовании направлены на реализацию ФГОС. Мы помним, что в ФГОС говорится о необходимости предоставления дошкольникам возможности проявлять инициативу и самостоятельность, иметь право выбора в принятии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911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97794"/>
              </p:ext>
            </p:extLst>
          </p:nvPr>
        </p:nvGraphicFramePr>
        <p:xfrm>
          <a:off x="251520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>
                <a:solidFill>
                  <a:srgbClr val="002060"/>
                </a:solidFill>
                <a:latin typeface="+mn-lt"/>
              </a:rPr>
              <a:t>Технология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 – это совокупность приемов, применяемых в каком-либо деле, мастерстве, искусстве (толковый словарь).</a:t>
            </a:r>
          </a:p>
          <a:p>
            <a:pPr algn="r"/>
            <a:r>
              <a:rPr lang="ru-RU" sz="3000" b="1" dirty="0">
                <a:solidFill>
                  <a:srgbClr val="002060"/>
                </a:solidFill>
                <a:latin typeface="+mn-lt"/>
              </a:rPr>
              <a:t>Педагогическая технология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 - это совокупность психолого-педагогических </a:t>
            </a:r>
            <a:r>
              <a:rPr lang="ru-RU" sz="3000" dirty="0" smtClean="0">
                <a:solidFill>
                  <a:srgbClr val="002060"/>
                </a:solidFill>
                <a:latin typeface="+mn-lt"/>
              </a:rPr>
              <a:t>установок, организационно 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- методический инструментарий педагогического процесса </a:t>
            </a:r>
            <a:endParaRPr lang="ru-RU" sz="3000" dirty="0" smtClean="0">
              <a:solidFill>
                <a:srgbClr val="002060"/>
              </a:solidFill>
              <a:latin typeface="+mn-lt"/>
            </a:endParaRPr>
          </a:p>
          <a:p>
            <a:pPr algn="r"/>
            <a:r>
              <a:rPr lang="ru-RU" sz="30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Б. Т. Лихачёв).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9918" y="4365104"/>
            <a:ext cx="612068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LeftDown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ТВИГИС</a:t>
            </a:r>
            <a:endParaRPr lang="en-US" sz="10000" b="1" spc="50" dirty="0">
              <a:ln w="11430"/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Новая папка\038441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376263" cy="2467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5559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64" y="4365104"/>
            <a:ext cx="3269031" cy="267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02268"/>
            <a:ext cx="3269031" cy="267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84" y="1991887"/>
            <a:ext cx="3269031" cy="267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trig.zodorov.ru/razvivaem-vnimanie-detej/18064_html_m5a60de2f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5783"/>
            <a:ext cx="267016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lipart-library.com/images/Bcgrak5X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47" l="125" r="99875">
                        <a14:foregroundMark x1="49750" y1="29114" x2="49750" y2="29114"/>
                        <a14:foregroundMark x1="32500" y1="21772" x2="32500" y2="21772"/>
                        <a14:foregroundMark x1="27250" y1="60253" x2="27250" y2="60253"/>
                        <a14:foregroundMark x1="28750" y1="12911" x2="28750" y2="12911"/>
                        <a14:foregroundMark x1="48500" y1="45316" x2="48500" y2="45316"/>
                        <a14:foregroundMark x1="49375" y1="66076" x2="49375" y2="66076"/>
                        <a14:foregroundMark x1="55000" y1="66582" x2="55000" y2="66582"/>
                        <a14:foregroundMark x1="68500" y1="88354" x2="68500" y2="88354"/>
                        <a14:foregroundMark x1="70000" y1="67848" x2="70000" y2="67848"/>
                        <a14:foregroundMark x1="70000" y1="7848" x2="70000" y2="7848"/>
                        <a14:foregroundMark x1="18625" y1="66076" x2="18625" y2="66076"/>
                        <a14:foregroundMark x1="22875" y1="42278" x2="22875" y2="42278"/>
                        <a14:foregroundMark x1="15250" y1="63544" x2="15250" y2="63544"/>
                        <a14:foregroundMark x1="10875" y1="63544" x2="10875" y2="63544"/>
                        <a14:foregroundMark x1="6250" y1="50886" x2="6250" y2="50886"/>
                        <a14:foregroundMark x1="54000" y1="46582" x2="54000" y2="46582"/>
                        <a14:foregroundMark x1="72500" y1="7848" x2="72500" y2="7848"/>
                        <a14:foregroundMark x1="96250" y1="59241" x2="96250" y2="59241"/>
                        <a14:foregroundMark x1="92875" y1="55443" x2="92875" y2="55443"/>
                        <a14:foregroundMark x1="52750" y1="57215" x2="52750" y2="57215"/>
                        <a14:foregroundMark x1="44500" y1="54684" x2="44500" y2="54684"/>
                        <a14:foregroundMark x1="63875" y1="87848" x2="63875" y2="87848"/>
                        <a14:foregroundMark x1="75250" y1="84051" x2="75250" y2="84051"/>
                        <a14:foregroundMark x1="74625" y1="89114" x2="74625" y2="89114"/>
                        <a14:foregroundMark x1="77375" y1="84051" x2="77375" y2="84051"/>
                        <a14:foregroundMark x1="68500" y1="92911" x2="68500" y2="92911"/>
                        <a14:foregroundMark x1="65125" y1="74177" x2="65125" y2="74177"/>
                        <a14:foregroundMark x1="63250" y1="77215" x2="63250" y2="77215"/>
                        <a14:foregroundMark x1="64125" y1="61013" x2="64125" y2="61013"/>
                        <a14:foregroundMark x1="64125" y1="5570" x2="64125" y2="5570"/>
                        <a14:foregroundMark x1="33375" y1="86582" x2="33375" y2="86582"/>
                        <a14:foregroundMark x1="29125" y1="82785" x2="29125" y2="82785"/>
                        <a14:foregroundMark x1="30875" y1="72152" x2="30875" y2="72152"/>
                        <a14:foregroundMark x1="33375" y1="57215" x2="33375" y2="57215"/>
                        <a14:foregroundMark x1="53125" y1="74684" x2="53125" y2="74684"/>
                        <a14:foregroundMark x1="46875" y1="60253" x2="46875" y2="60253"/>
                        <a14:foregroundMark x1="40125" y1="68354" x2="40125" y2="68354"/>
                        <a14:foregroundMark x1="46875" y1="65316" x2="46875" y2="65316"/>
                        <a14:foregroundMark x1="49375" y1="54684" x2="49375" y2="54684"/>
                        <a14:foregroundMark x1="59250" y1="61519" x2="59250" y2="61519"/>
                        <a14:foregroundMark x1="59875" y1="49873" x2="59875" y2="49873"/>
                        <a14:foregroundMark x1="59000" y1="30380" x2="59000" y2="30380"/>
                        <a14:foregroundMark x1="71250" y1="82278" x2="71250" y2="82278"/>
                        <a14:foregroundMark x1="37375" y1="74684" x2="37375" y2="74684"/>
                        <a14:foregroundMark x1="36750" y1="50380" x2="36750" y2="50380"/>
                        <a14:foregroundMark x1="18000" y1="20506" x2="18000" y2="20506"/>
                        <a14:foregroundMark x1="39250" y1="43544" x2="39250" y2="43544"/>
                        <a14:foregroundMark x1="24750" y1="78987" x2="24750" y2="78987"/>
                        <a14:foregroundMark x1="45375" y1="78481" x2="45375" y2="78481"/>
                        <a14:foregroundMark x1="59250" y1="72911" x2="59250" y2="72911"/>
                        <a14:foregroundMark x1="75250" y1="86582" x2="75250" y2="86582"/>
                        <a14:foregroundMark x1="28750" y1="81519" x2="28750" y2="81519"/>
                        <a14:foregroundMark x1="33125" y1="78481" x2="33125" y2="78481"/>
                        <a14:foregroundMark x1="37125" y1="77722" x2="37125" y2="77722"/>
                        <a14:foregroundMark x1="45125" y1="71646" x2="45125" y2="71646"/>
                        <a14:foregroundMark x1="48750" y1="71646" x2="48750" y2="71646"/>
                        <a14:foregroundMark x1="55875" y1="71646" x2="55875" y2="71646"/>
                        <a14:foregroundMark x1="62000" y1="72911" x2="62000" y2="72911"/>
                        <a14:foregroundMark x1="67875" y1="78987" x2="67875" y2="78987"/>
                        <a14:foregroundMark x1="75000" y1="77722" x2="75000" y2="77722"/>
                        <a14:foregroundMark x1="48500" y1="79747" x2="48500" y2="79747"/>
                        <a14:foregroundMark x1="27875" y1="78481" x2="27875" y2="78481"/>
                        <a14:foregroundMark x1="46375" y1="15443" x2="46375" y2="15443"/>
                        <a14:foregroundMark x1="49000" y1="39494" x2="49000" y2="39494"/>
                        <a14:backgroundMark x1="36750" y1="97215" x2="36750" y2="97215"/>
                        <a14:backgroundMark x1="43875" y1="95949" x2="43875" y2="95949"/>
                        <a14:backgroundMark x1="54625" y1="96456" x2="54625" y2="964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49479" cy="199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goldfish30.ru/wp-content/uploads/2016/04/ar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" b="99281" l="0" r="97596">
                        <a14:foregroundMark x1="23397" y1="30935" x2="23397" y2="30935"/>
                        <a14:foregroundMark x1="48718" y1="38369" x2="48718" y2="38369"/>
                        <a14:foregroundMark x1="75481" y1="35012" x2="75481" y2="35012"/>
                        <a14:foregroundMark x1="52244" y1="39089" x2="52244" y2="39089"/>
                        <a14:foregroundMark x1="20192" y1="33094" x2="20192" y2="33094"/>
                        <a14:foregroundMark x1="20192" y1="5036" x2="20192" y2="5036"/>
                        <a14:foregroundMark x1="12660" y1="12230" x2="12660" y2="12230"/>
                        <a14:foregroundMark x1="6410" y1="23022" x2="6410" y2="23022"/>
                        <a14:foregroundMark x1="78526" y1="79376" x2="78526" y2="79376"/>
                        <a14:foregroundMark x1="40224" y1="83933" x2="40224" y2="83933"/>
                        <a14:foregroundMark x1="16186" y1="79376" x2="16186" y2="79376"/>
                        <a14:foregroundMark x1="55929" y1="94005" x2="55929" y2="94005"/>
                        <a14:foregroundMark x1="49679" y1="89209" x2="49679" y2="89209"/>
                        <a14:foregroundMark x1="71474" y1="84652" x2="71474" y2="84652"/>
                        <a14:foregroundMark x1="81250" y1="87290" x2="81250" y2="87290"/>
                        <a14:foregroundMark x1="64263" y1="84652" x2="64263" y2="84652"/>
                        <a14:foregroundMark x1="25962" y1="9592" x2="25962" y2="9592"/>
                        <a14:foregroundMark x1="15705" y1="8873" x2="15705" y2="8873"/>
                        <a14:foregroundMark x1="9936" y1="32374" x2="9936" y2="32374"/>
                        <a14:foregroundMark x1="31731" y1="33813" x2="31731" y2="33813"/>
                        <a14:foregroundMark x1="9936" y1="16307" x2="9936" y2="16307"/>
                        <a14:foregroundMark x1="24199" y1="83213" x2="24199" y2="83213"/>
                        <a14:foregroundMark x1="28686" y1="89209" x2="28686" y2="89209"/>
                        <a14:foregroundMark x1="36699" y1="89209" x2="36699" y2="89209"/>
                        <a14:foregroundMark x1="34936" y1="84652" x2="34936" y2="84652"/>
                        <a14:foregroundMark x1="14904" y1="87290" x2="14904" y2="87290"/>
                        <a14:foregroundMark x1="9135" y1="81295" x2="9135" y2="81295"/>
                        <a14:foregroundMark x1="55449" y1="79856" x2="55449" y2="79856"/>
                        <a14:foregroundMark x1="61218" y1="82734" x2="61218" y2="82734"/>
                        <a14:foregroundMark x1="67468" y1="86571" x2="67468" y2="86571"/>
                        <a14:foregroundMark x1="72756" y1="83933" x2="72756" y2="83933"/>
                        <a14:foregroundMark x1="83494" y1="77938" x2="83494" y2="77938"/>
                        <a14:foregroundMark x1="77244" y1="94724" x2="77244" y2="94724"/>
                        <a14:foregroundMark x1="31731" y1="95444" x2="31731" y2="95444"/>
                        <a14:foregroundMark x1="23397" y1="95923" x2="23397" y2="95923"/>
                        <a14:foregroundMark x1="9936" y1="92566" x2="9936" y2="92566"/>
                        <a14:foregroundMark x1="20192" y1="75300" x2="20192" y2="75300"/>
                        <a14:foregroundMark x1="26923" y1="11511" x2="26923" y2="11511"/>
                        <a14:foregroundMark x1="30929" y1="14388" x2="30929" y2="14388"/>
                        <a14:foregroundMark x1="30929" y1="22302" x2="30929" y2="22302"/>
                        <a14:foregroundMark x1="18910" y1="10312" x2="18910" y2="10312"/>
                        <a14:foregroundMark x1="9936" y1="11031" x2="9936" y2="11031"/>
                        <a14:foregroundMark x1="44712" y1="37170" x2="44712" y2="37170"/>
                        <a14:foregroundMark x1="72756" y1="33094" x2="72756" y2="33094"/>
                        <a14:foregroundMark x1="78526" y1="35012" x2="78526" y2="35012"/>
                        <a14:foregroundMark x1="42949" y1="79376" x2="42949" y2="79376"/>
                        <a14:foregroundMark x1="44712" y1="74580" x2="44712" y2="74580"/>
                        <a14:foregroundMark x1="45192" y1="71223" x2="45192" y2="71223"/>
                        <a14:foregroundMark x1="49199" y1="75300" x2="49199" y2="75300"/>
                        <a14:foregroundMark x1="51923" y1="77218" x2="51923" y2="77218"/>
                        <a14:foregroundMark x1="59455" y1="76499" x2="59455" y2="76499"/>
                        <a14:foregroundMark x1="72756" y1="73141" x2="72756" y2="73141"/>
                        <a14:foregroundMark x1="80449" y1="73861" x2="80449" y2="73861"/>
                        <a14:foregroundMark x1="70994" y1="89209" x2="70994" y2="89209"/>
                        <a14:foregroundMark x1="56731" y1="88729" x2="56731" y2="88729"/>
                        <a14:foregroundMark x1="62179" y1="89209" x2="62179" y2="89209"/>
                        <a14:foregroundMark x1="67468" y1="80576" x2="67468" y2="80576"/>
                        <a14:foregroundMark x1="75000" y1="77938" x2="75000" y2="77938"/>
                        <a14:foregroundMark x1="83974" y1="77218" x2="83974" y2="77218"/>
                        <a14:foregroundMark x1="87981" y1="77218" x2="87981" y2="77218"/>
                        <a14:foregroundMark x1="90224" y1="85372" x2="90224" y2="85372"/>
                        <a14:foregroundMark x1="29167" y1="79856" x2="29167" y2="79856"/>
                        <a14:foregroundMark x1="25962" y1="92566" x2="25962" y2="92566"/>
                        <a14:foregroundMark x1="19391" y1="89209" x2="19391" y2="89209"/>
                        <a14:foregroundMark x1="15705" y1="82734" x2="15705" y2="82734"/>
                        <a14:foregroundMark x1="12179" y1="79376" x2="12179" y2="79376"/>
                        <a14:foregroundMark x1="7692" y1="78657" x2="7692" y2="786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80" y="3501008"/>
            <a:ext cx="25966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87301" y="4221088"/>
            <a:ext cx="1674882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ИГра</a:t>
            </a:r>
            <a:endParaRPr lang="ru-RU" sz="3000" b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340483"/>
            <a:ext cx="26062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ТВорчество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5492853"/>
            <a:ext cx="417281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n-lt"/>
              </a:rPr>
              <a:t>ИСследовательская </a:t>
            </a:r>
            <a:r>
              <a:rPr lang="ru-RU" sz="3000" b="1" dirty="0">
                <a:solidFill>
                  <a:srgbClr val="C00000"/>
                </a:solidFill>
                <a:latin typeface="+mn-lt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5050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320" y="1540531"/>
            <a:ext cx="6059016" cy="376301"/>
          </a:xfrm>
        </p:spPr>
        <p:txBody>
          <a:bodyPr/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КОНЦЕПТУАЛЬНАЯ ОСНОВА</a:t>
            </a:r>
            <a:endParaRPr lang="ru-RU" sz="2000" b="1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000027"/>
              </p:ext>
            </p:extLst>
          </p:nvPr>
        </p:nvGraphicFramePr>
        <p:xfrm>
          <a:off x="359532" y="1607228"/>
          <a:ext cx="842493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Технологию </a:t>
            </a:r>
            <a:r>
              <a:rPr lang="ru-RU" sz="2400" b="1" dirty="0">
                <a:solidFill>
                  <a:srgbClr val="002060"/>
                </a:solidFill>
              </a:rPr>
              <a:t>«ТВИГИС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r>
              <a:rPr lang="ru-RU" sz="2000" b="1" dirty="0">
                <a:solidFill>
                  <a:srgbClr val="002060"/>
                </a:solidFill>
              </a:rPr>
              <a:t>раскрыла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Борохович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Лемара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Юсуфовна</a:t>
            </a:r>
            <a:r>
              <a:rPr lang="ru-RU" sz="2000" b="1" dirty="0">
                <a:solidFill>
                  <a:srgbClr val="002060"/>
                </a:solidFill>
              </a:rPr>
              <a:t>, магистрант факультета дошкольного и начального образования ФГБОУ ВО «</a:t>
            </a:r>
            <a:r>
              <a:rPr lang="ru-RU" sz="2000" b="1" dirty="0" err="1">
                <a:solidFill>
                  <a:srgbClr val="002060"/>
                </a:solidFill>
              </a:rPr>
              <a:t>Армавирского</a:t>
            </a:r>
            <a:r>
              <a:rPr lang="ru-RU" sz="2000" b="1" dirty="0">
                <a:solidFill>
                  <a:srgbClr val="002060"/>
                </a:solidFill>
              </a:rPr>
              <a:t> государственного педагогического университета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sochi-sad.ru/wp-content/uploads/2017/05/chto_ya_vizh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16" y="2708920"/>
            <a:ext cx="1620467" cy="174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82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Цель технологии -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развитие инициативы и самостоятельности у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дошкольников.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95700"/>
              </p:ext>
            </p:extLst>
          </p:nvPr>
        </p:nvGraphicFramePr>
        <p:xfrm>
          <a:off x="323528" y="1196752"/>
          <a:ext cx="8363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22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738946"/>
              </p:ext>
            </p:extLst>
          </p:nvPr>
        </p:nvGraphicFramePr>
        <p:xfrm>
          <a:off x="395536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69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285728"/>
            <a:ext cx="7858180" cy="78581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«ТВИГИС»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428736"/>
            <a:ext cx="2500298" cy="242889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Мотивация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- в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озникает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проблемно-игровая ситуация, которую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предлагают сказочные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персонажи  (надо кому то помочь,  я хочу помочь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1428736"/>
            <a:ext cx="2428860" cy="2357454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Стимуляция к выдвижению </a:t>
            </a:r>
            <a:endParaRPr lang="ru-RU" sz="1600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идей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- проблему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необходимо решить,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поиск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решения (как помочь, что для этого сделать)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428736"/>
            <a:ext cx="2571736" cy="2357454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Развитие инициативы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– выбор, с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помощью чего я буду решать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проблему, проявление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инициативы , самостоятельности и творческого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подхода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4357694"/>
            <a:ext cx="2428892" cy="228601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Достижение  в </a:t>
            </a:r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деятельности - р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азвитие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игрового действия, после  положительного решения проблемы дети объединяются в один игровой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сюжет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4357694"/>
            <a:ext cx="2500298" cy="228601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Выбор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партнера</a:t>
            </a:r>
            <a:endParaRPr lang="ru-RU" sz="1600" b="1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4286256"/>
            <a:ext cx="2500298" cy="2357430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Рефлексия, демонстрация достижения </a:t>
            </a:r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получилось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ли 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то,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что я делал и для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чего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0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433</TotalTime>
  <Words>658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Comic Sans MS</vt:lpstr>
      <vt:lpstr>Tahoma</vt:lpstr>
      <vt:lpstr>Times New Roman</vt:lpstr>
      <vt:lpstr>1_colormaster</vt:lpstr>
      <vt:lpstr>2_colormaster</vt:lpstr>
      <vt:lpstr>3_colormaster</vt:lpstr>
      <vt:lpstr>4_colormaster</vt:lpstr>
      <vt:lpstr>Технология «ТВИГИС» – поддержка инициативности  и самостоятельности  у дошкольников</vt:lpstr>
      <vt:lpstr>Презентация PowerPoint</vt:lpstr>
      <vt:lpstr>   </vt:lpstr>
      <vt:lpstr>Презентация PowerPoint</vt:lpstr>
      <vt:lpstr>Презентация PowerPoint</vt:lpstr>
      <vt:lpstr>КОНЦЕПТУАЛЬНАЯ ОСНОВА</vt:lpstr>
      <vt:lpstr>Цель технологии - развитие инициативы и самостоятельности у дошкольников.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процессе реализации технологии педагог формирует у ребенка:  - умение решать проблемные ситуации;   - проявление уверенности;  - способность к выбору; - творческий подход; - организацию собственной деятельности.</vt:lpstr>
    </vt:vector>
  </TitlesOfParts>
  <Company>Blue Worx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3-х лет</dc:title>
  <dc:creator>Nastja</dc:creator>
  <cp:lastModifiedBy>lubov</cp:lastModifiedBy>
  <cp:revision>47</cp:revision>
  <dcterms:created xsi:type="dcterms:W3CDTF">2014-03-10T10:27:13Z</dcterms:created>
  <dcterms:modified xsi:type="dcterms:W3CDTF">2021-11-21T14:20:49Z</dcterms:modified>
</cp:coreProperties>
</file>