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8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5063-0EFD-4BD7-A33B-E459455F53EE}" type="datetimeFigureOut">
              <a:rPr lang="ru-RU" smtClean="0"/>
              <a:pPr/>
              <a:t>30.11.2023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DB0F5-908C-4C85-890F-915C34D42F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5063-0EFD-4BD7-A33B-E459455F53EE}" type="datetimeFigureOut">
              <a:rPr lang="ru-RU" smtClean="0"/>
              <a:pPr/>
              <a:t>30.11.2023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DB0F5-908C-4C85-890F-915C34D42F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5063-0EFD-4BD7-A33B-E459455F53EE}" type="datetimeFigureOut">
              <a:rPr lang="ru-RU" smtClean="0"/>
              <a:pPr/>
              <a:t>30.11.2023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DB0F5-908C-4C85-890F-915C34D42F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5063-0EFD-4BD7-A33B-E459455F53EE}" type="datetimeFigureOut">
              <a:rPr lang="ru-RU" smtClean="0"/>
              <a:pPr/>
              <a:t>30.11.2023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DB0F5-908C-4C85-890F-915C34D42F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5063-0EFD-4BD7-A33B-E459455F53EE}" type="datetimeFigureOut">
              <a:rPr lang="ru-RU" smtClean="0"/>
              <a:pPr/>
              <a:t>30.11.2023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DB0F5-908C-4C85-890F-915C34D42F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5063-0EFD-4BD7-A33B-E459455F53EE}" type="datetimeFigureOut">
              <a:rPr lang="ru-RU" smtClean="0"/>
              <a:pPr/>
              <a:t>30.11.2023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DB0F5-908C-4C85-890F-915C34D42F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5063-0EFD-4BD7-A33B-E459455F53EE}" type="datetimeFigureOut">
              <a:rPr lang="ru-RU" smtClean="0"/>
              <a:pPr/>
              <a:t>30.11.2023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DB0F5-908C-4C85-890F-915C34D42F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5063-0EFD-4BD7-A33B-E459455F53EE}" type="datetimeFigureOut">
              <a:rPr lang="ru-RU" smtClean="0"/>
              <a:pPr/>
              <a:t>30.11.2023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DB0F5-908C-4C85-890F-915C34D42F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5063-0EFD-4BD7-A33B-E459455F53EE}" type="datetimeFigureOut">
              <a:rPr lang="ru-RU" smtClean="0"/>
              <a:pPr/>
              <a:t>30.11.2023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DB0F5-908C-4C85-890F-915C34D42F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5063-0EFD-4BD7-A33B-E459455F53EE}" type="datetimeFigureOut">
              <a:rPr lang="ru-RU" smtClean="0"/>
              <a:pPr/>
              <a:t>30.11.2023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DB0F5-908C-4C85-890F-915C34D42F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5063-0EFD-4BD7-A33B-E459455F53EE}" type="datetimeFigureOut">
              <a:rPr lang="ru-RU" smtClean="0"/>
              <a:pPr/>
              <a:t>30.11.2023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DB0F5-908C-4C85-890F-915C34D42F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7D5063-0EFD-4BD7-A33B-E459455F53EE}" type="datetimeFigureOut">
              <a:rPr lang="ru-RU" smtClean="0"/>
              <a:pPr/>
              <a:t>30.11.2023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3DB0F5-908C-4C85-890F-915C34D42F8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https://i.pinimg.com/originals/fc/a8/1b/fca81b00264cb5ac6bf01d11a140c4a6.pn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79912" y="0"/>
            <a:ext cx="53640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3600400" cy="6322714"/>
          </a:xfrm>
        </p:spPr>
        <p:txBody>
          <a:bodyPr>
            <a:norm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Здравствуйте, дорогие  ребята!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Разрешите с Вами познакомиться 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– меня зовут  Фридрих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Фрёбель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Я ученый, открыл остров в океане,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сначала он был необитаем, но здесь 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столько даров, что узнав об этом, 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стали прибывать люди с разных мест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Они были так благодарны, что я обнаружил такой богатый остров, что назвали его в честь меня.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Наши стражи  охраняют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дары и богатства.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Но однажды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случилась беда!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После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того, как на острове побывали пираты, у одного из даров 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Фрёбеля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пропали элементы .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Очень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просим вас помочь вернуть элементы обратно.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Ведь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мы знаем, что вы самые умные,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самые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смелые и очень сообразительные дети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Очень вас ждем! Спасибо!»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https://bogatyr.club/uploads/posts/2023-03/1677865034_bogatyr-club-p-ostrov-multyashnii-foni-vkontakte-24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https://hdpic.club/uploads/posts/2021-11/1637630609_1-hdpic-club-p-korabl-kartinki-detskie-3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5</Words>
  <Application>Microsoft Office PowerPoint</Application>
  <PresentationFormat>Экран (4:3)</PresentationFormat>
  <Paragraphs>1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Здравствуйте, дорогие  ребята! Разрешите с Вами познакомиться  – меня зовут  Фридрих Фрёбель.  Я ученый, открыл остров в океане,  сначала он был необитаем, но здесь  столько даров, что узнав об этом,  стали прибывать люди с разных мест. Они были так благодарны, что я обнаружил такой богатый остров, что назвали его в честь меня.  Наши стражи  охраняют  дары и богатства.  Но однажды случилась беда!  После того, как на острове побывали пираты, у одного из даров  Фрёбеля  пропали элементы . Очень просим вас помочь вернуть элементы обратно.  Ведь мы знаем, что вы самые умные,  самые смелые и очень сообразительные дети.  Очень вас ждем! Спасибо!»</vt:lpstr>
      <vt:lpstr>Слайд 2</vt:lpstr>
      <vt:lpstr>Слайд 3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Здравствуйте, ребята! Разрешите с Вами познакомиться – меня зовут  Фридрих Фрёбель.  Я ученый, открыл остров в океане, сначала он был необитаем, но здесь столько даров, что унав об этом, стали прибыва  Дорогие ребята, пишут вам стражи с далекого острова Фрёбеля. Наш остров богат и известен своими дарами, а мы стражи, всегда охраняем их. Но случилась беда! После того, как на острове побывали пираты, у одного из даров Фрёбеля пропали элементы. Очень просим вас помочь вернуть элементы обратно. Ведь мы знаем, что вы самые умные, самые смелые и очень сообразительные дети. Очень вас ждем! Спасибо!»</dc:title>
  <dc:creator>Админ</dc:creator>
  <cp:lastModifiedBy>Админ</cp:lastModifiedBy>
  <cp:revision>4</cp:revision>
  <dcterms:created xsi:type="dcterms:W3CDTF">2023-11-30T13:32:37Z</dcterms:created>
  <dcterms:modified xsi:type="dcterms:W3CDTF">2023-11-30T14:10:45Z</dcterms:modified>
</cp:coreProperties>
</file>