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A6E2-E5AA-4D82-A34A-9AAB0EBC2AA4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D78-CBAA-4C3A-91A3-5D6F733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A6E2-E5AA-4D82-A34A-9AAB0EBC2AA4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D78-CBAA-4C3A-91A3-5D6F733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6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A6E2-E5AA-4D82-A34A-9AAB0EBC2AA4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D78-CBAA-4C3A-91A3-5D6F733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3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A6E2-E5AA-4D82-A34A-9AAB0EBC2AA4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D78-CBAA-4C3A-91A3-5D6F733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69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A6E2-E5AA-4D82-A34A-9AAB0EBC2AA4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D78-CBAA-4C3A-91A3-5D6F733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4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A6E2-E5AA-4D82-A34A-9AAB0EBC2AA4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D78-CBAA-4C3A-91A3-5D6F733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9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A6E2-E5AA-4D82-A34A-9AAB0EBC2AA4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D78-CBAA-4C3A-91A3-5D6F733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5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A6E2-E5AA-4D82-A34A-9AAB0EBC2AA4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D78-CBAA-4C3A-91A3-5D6F733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5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A6E2-E5AA-4D82-A34A-9AAB0EBC2AA4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D78-CBAA-4C3A-91A3-5D6F733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3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A6E2-E5AA-4D82-A34A-9AAB0EBC2AA4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D78-CBAA-4C3A-91A3-5D6F733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0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A6E2-E5AA-4D82-A34A-9AAB0EBC2AA4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D78-CBAA-4C3A-91A3-5D6F733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2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6A6E2-E5AA-4D82-A34A-9AAB0EBC2AA4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16D78-CBAA-4C3A-91A3-5D6F733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7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ад-98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етсад-98\Desktop\окна\изображение_viber_2021-05-12_13-51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r="14472"/>
          <a:stretch/>
        </p:blipFill>
        <p:spPr bwMode="auto">
          <a:xfrm>
            <a:off x="2339752" y="116632"/>
            <a:ext cx="6473620" cy="5597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Детсад-98\Desktop\окна\Рисунк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r="12672" b="9249"/>
          <a:stretch/>
        </p:blipFill>
        <p:spPr bwMode="auto">
          <a:xfrm>
            <a:off x="2339752" y="188640"/>
            <a:ext cx="6442076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Детсад-98\Desktop\окна\изображение_viber_2021-05-12_13-51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6816758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Детсад-98\Desktop\окна\изображение_viber_2021-05-12_13-51-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7" r="1499" b="10731"/>
          <a:stretch/>
        </p:blipFill>
        <p:spPr bwMode="auto">
          <a:xfrm>
            <a:off x="2085056" y="620688"/>
            <a:ext cx="6925679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1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Детсад-98\Desktop\окна\изображение_viber_2021-05-12_13-51-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8" r="3022" b="16469"/>
          <a:stretch/>
        </p:blipFill>
        <p:spPr bwMode="auto">
          <a:xfrm>
            <a:off x="1979712" y="548680"/>
            <a:ext cx="7056784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Детсад-98\Desktop\окна\изображение_viber_2021-05-12_13-51-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4" b="17820"/>
          <a:stretch/>
        </p:blipFill>
        <p:spPr bwMode="auto">
          <a:xfrm>
            <a:off x="2123728" y="332656"/>
            <a:ext cx="6912768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5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Детсад-98\Desktop\окна\изображение_viber_2021-05-12_13-52-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8109" r="8158"/>
          <a:stretch/>
        </p:blipFill>
        <p:spPr bwMode="auto">
          <a:xfrm>
            <a:off x="2699792" y="116632"/>
            <a:ext cx="5904925" cy="5728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0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Детсад-98\Desktop\окна\изображение_viber_2021-05-12_13-52-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6168" r="16156" b="7092"/>
          <a:stretch/>
        </p:blipFill>
        <p:spPr bwMode="auto">
          <a:xfrm>
            <a:off x="2267744" y="31033"/>
            <a:ext cx="6408712" cy="5709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Детсад-98\Desktop\окна\изображение_viber_2021-05-12_13-52-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5" t="3590" r="11463" b="2543"/>
          <a:stretch/>
        </p:blipFill>
        <p:spPr bwMode="auto">
          <a:xfrm>
            <a:off x="2555776" y="165990"/>
            <a:ext cx="5904656" cy="5566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Детсад-98\Desktop\окна\изображение_viber_2021-05-12_13-52-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 t="27007" r="27364" b="6886"/>
          <a:stretch/>
        </p:blipFill>
        <p:spPr bwMode="auto">
          <a:xfrm>
            <a:off x="2915816" y="183993"/>
            <a:ext cx="5688632" cy="5478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3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Детсад-98</dc:creator>
  <cp:lastModifiedBy>Детсад-98</cp:lastModifiedBy>
  <cp:revision>2</cp:revision>
  <dcterms:created xsi:type="dcterms:W3CDTF">2021-05-12T10:13:07Z</dcterms:created>
  <dcterms:modified xsi:type="dcterms:W3CDTF">2021-05-12T10:23:06Z</dcterms:modified>
</cp:coreProperties>
</file>