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928802"/>
            <a:ext cx="6215106" cy="4929198"/>
          </a:xfrm>
        </p:spPr>
        <p:txBody>
          <a:bodyPr/>
          <a:lstStyle/>
          <a:p>
            <a:pPr algn="ctr"/>
            <a:r>
              <a:rPr lang="ru-RU" dirty="0" smtClean="0"/>
              <a:t>«Юные покорители космоса»</a:t>
            </a:r>
            <a:br>
              <a:rPr lang="ru-RU" dirty="0" smtClean="0"/>
            </a:br>
            <a:r>
              <a:rPr lang="ru-RU" dirty="0" smtClean="0"/>
              <a:t>Дневник декады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sz="2800" dirty="0" smtClean="0"/>
              <a:t>Средняя группа</a:t>
            </a:r>
            <a:br>
              <a:rPr lang="ru-RU" sz="2800" dirty="0" smtClean="0"/>
            </a:br>
            <a:r>
              <a:rPr lang="ru-RU" sz="2800" dirty="0" smtClean="0"/>
              <a:t>                              Воспитатель:</a:t>
            </a:r>
            <a:br>
              <a:rPr lang="ru-RU" sz="2800" dirty="0" smtClean="0"/>
            </a:br>
            <a:r>
              <a:rPr lang="ru-RU" sz="2800" dirty="0" smtClean="0"/>
              <a:t>                               Лапшина А.С.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0"/>
            <a:ext cx="6143636" cy="11012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Муниципальное дошкольное образовательное автономное учреждение «Детский сад №147 «Теремок»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общеразвивающего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вида с приоритетным развитием познавательно-речевого развития воспитанников г.Орска»</a:t>
            </a:r>
            <a:endParaRPr lang="ru-RU" dirty="0"/>
          </a:p>
        </p:txBody>
      </p:sp>
      <p:pic>
        <p:nvPicPr>
          <p:cNvPr id="4" name="Picture 2" descr="http://www.dotdotdot.ru/img/Solar_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27146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dirty="0" smtClean="0"/>
              <a:t>Первый день декады.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Проведение тематических образовательных мероприятий с детьми дошкольного возраста.</a:t>
            </a:r>
          </a:p>
          <a:p>
            <a:pPr>
              <a:buNone/>
            </a:pPr>
            <a:r>
              <a:rPr lang="ru-RU" dirty="0" smtClean="0"/>
              <a:t>«Космические дали»</a:t>
            </a:r>
          </a:p>
          <a:p>
            <a:pPr>
              <a:buNone/>
            </a:pPr>
            <a:r>
              <a:rPr lang="ru-RU" dirty="0" smtClean="0"/>
              <a:t>«Животные в космосе»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" name="Рисунок 11" descr="C:\Documents and Settings\User\Рабочий стол\мой космос\фото\IMG_20210407_171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57628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User\Рабочий стол\мой космос\фото\IMG_20210407_1600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643182"/>
            <a:ext cx="30607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/>
              <a:t>Второй день декады.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Просмотр презентации, посвященной 60-летию Дня Космонавтики.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Documents and Settings\User\Рабочий стол\мой космос\фото\IMG_20210408_1006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71744"/>
            <a:ext cx="571504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715304" cy="10001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«Полет </a:t>
            </a:r>
            <a:r>
              <a:rPr lang="ru-RU" sz="3200" dirty="0" err="1" smtClean="0"/>
              <a:t>ю.гагарина</a:t>
            </a:r>
            <a:r>
              <a:rPr lang="ru-RU" sz="3200" dirty="0" smtClean="0"/>
              <a:t> в Космос»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Коллективная аппликация.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3" descr="C:\Documents and Settings\User\Рабочий стол\мой космос\фото\IMG_20210408_20243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6643733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</a:t>
            </a:r>
            <a:br>
              <a:rPr lang="ru-RU" dirty="0" smtClean="0"/>
            </a:br>
            <a:r>
              <a:rPr lang="ru-RU" dirty="0" smtClean="0"/>
              <a:t>«что лишнее»</a:t>
            </a:r>
            <a:endParaRPr lang="ru-RU" dirty="0"/>
          </a:p>
        </p:txBody>
      </p:sp>
      <p:pic>
        <p:nvPicPr>
          <p:cNvPr id="2050" name="Picture 2" descr="C:\Documents and Settings\User\Рабочий стол\мой космос\фото\IMG_20210408_155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25950">
            <a:off x="327037" y="2170781"/>
            <a:ext cx="2553443" cy="3136233"/>
          </a:xfrm>
          <a:prstGeom prst="rect">
            <a:avLst/>
          </a:prstGeom>
          <a:noFill/>
        </p:spPr>
      </p:pic>
      <p:pic>
        <p:nvPicPr>
          <p:cNvPr id="5" name="Рисунок 4" descr="C:\Documents and Settings\User\Рабочий стол\мой космос\фото\IMG_20210408_1554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3156">
            <a:off x="2840827" y="3035116"/>
            <a:ext cx="2987751" cy="347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мой космос\фото\IMG_20210408_1553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2158">
            <a:off x="5316814" y="1366655"/>
            <a:ext cx="2611469" cy="267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Рисунки и стихи, викторины.</a:t>
            </a:r>
            <a:endParaRPr lang="ru-RU" dirty="0"/>
          </a:p>
        </p:txBody>
      </p:sp>
      <p:pic>
        <p:nvPicPr>
          <p:cNvPr id="4" name="Содержимое 3" descr="C:\Documents and Settings\User\Рабочий стол\мой космос\фото\IMG_20210407_1157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90751">
            <a:off x="399999" y="1985745"/>
            <a:ext cx="4339358" cy="388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мой космос\фото\IMG_20210407_1819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5501">
            <a:off x="5020324" y="2140573"/>
            <a:ext cx="27860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71546"/>
          </a:xfrm>
        </p:spPr>
        <p:txBody>
          <a:bodyPr/>
          <a:lstStyle/>
          <a:p>
            <a:r>
              <a:rPr lang="ru-RU" dirty="0" smtClean="0"/>
              <a:t>«Космос глазами детей»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Конструирование из разных материалов.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User\Рабочий стол\мой космос\фото\IMG_20210407_1154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4269">
            <a:off x="285720" y="1928802"/>
            <a:ext cx="2143140" cy="224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мой космос\фото\IMG_20210407_1155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6334">
            <a:off x="2845617" y="2193086"/>
            <a:ext cx="2643206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мой космос\фото\IMG_20210407_184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4261">
            <a:off x="5786446" y="2000240"/>
            <a:ext cx="2286016" cy="320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мой космос\фото\IMG_20210408_1008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4909">
            <a:off x="892727" y="4224817"/>
            <a:ext cx="178595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«Юные покорители космоса»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User\Рабочий стол\мой космос\фото\IMG_20210409_2033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71546"/>
            <a:ext cx="3357586" cy="393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мой космос\фото\IMG_20210408_1052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1526">
            <a:off x="5933192" y="4109052"/>
            <a:ext cx="2051052" cy="263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мой космос\фото\IMG_20210407_165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77296">
            <a:off x="704900" y="3865480"/>
            <a:ext cx="20002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мой космос\фото\IMG_20210407_165319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3783">
            <a:off x="3822915" y="4581217"/>
            <a:ext cx="167640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мой космос\фото\IMG-2afe6acea22b44f88f903416e2cfeec2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4748">
            <a:off x="202053" y="1290014"/>
            <a:ext cx="18986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Рабочий стол\мой космос\фото\IMG-cd3fc63fbac38664764f492706f7b205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82606">
            <a:off x="6056098" y="1451966"/>
            <a:ext cx="2076450" cy="240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7154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2" descr="http://wiki.iteach.ru/images/7/7f/%D0%9A%D0%BE%D1%81%D0%BC%D0%BE%D1%81_%D0%9F._%D0%98.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638372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172</TotalTime>
  <Words>98</Words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«Юные покорители космоса» Дневник декады                    Средняя группа                               Воспитатель:                                Лапшина А.С.</vt:lpstr>
      <vt:lpstr>Первый день декады.</vt:lpstr>
      <vt:lpstr>Второй день декады.</vt:lpstr>
      <vt:lpstr>«Полет ю.гагарина в Космос»</vt:lpstr>
      <vt:lpstr>Дидактическая игра  «что лишнее»</vt:lpstr>
      <vt:lpstr>Рисунки и стихи, викторины.</vt:lpstr>
      <vt:lpstr>«Космос глазами детей»</vt:lpstr>
      <vt:lpstr>«Юные покорители космоса»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«Юные покорители космоса»                    Средняя группа                               Воспитатель:                                Лапшина А.С.</dc:title>
  <cp:lastModifiedBy>User</cp:lastModifiedBy>
  <cp:revision>20</cp:revision>
  <dcterms:modified xsi:type="dcterms:W3CDTF">2021-04-09T18:28:15Z</dcterms:modified>
</cp:coreProperties>
</file>