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3" r:id="rId6"/>
    <p:sldId id="264" r:id="rId7"/>
    <p:sldId id="259" r:id="rId8"/>
    <p:sldId id="260" r:id="rId9"/>
    <p:sldId id="265" r:id="rId10"/>
    <p:sldId id="266" r:id="rId11"/>
    <p:sldId id="270" r:id="rId12"/>
    <p:sldId id="267" r:id="rId13"/>
    <p:sldId id="268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6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9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95701-4310-4DB0-BC0A-DBD4BD461D0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EB739-A87A-49EE-9EF0-9E06ECC31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B739-A87A-49EE-9EF0-9E06ECC318F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FDDC2-ECCF-4D3F-B2EB-1DB5640C805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88285-6424-48BC-B3F5-28B72B0C5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FDDC2-ECCF-4D3F-B2EB-1DB5640C805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88285-6424-48BC-B3F5-28B72B0C5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FDDC2-ECCF-4D3F-B2EB-1DB5640C805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88285-6424-48BC-B3F5-28B72B0C5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FDDC2-ECCF-4D3F-B2EB-1DB5640C805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88285-6424-48BC-B3F5-28B72B0C5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FDDC2-ECCF-4D3F-B2EB-1DB5640C805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88285-6424-48BC-B3F5-28B72B0C5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FDDC2-ECCF-4D3F-B2EB-1DB5640C805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88285-6424-48BC-B3F5-28B72B0C5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FDDC2-ECCF-4D3F-B2EB-1DB5640C805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88285-6424-48BC-B3F5-28B72B0C5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FDDC2-ECCF-4D3F-B2EB-1DB5640C805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88285-6424-48BC-B3F5-28B72B0C5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FDDC2-ECCF-4D3F-B2EB-1DB5640C805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88285-6424-48BC-B3F5-28B72B0C5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FDDC2-ECCF-4D3F-B2EB-1DB5640C805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88285-6424-48BC-B3F5-28B72B0C5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FDDC2-ECCF-4D3F-B2EB-1DB5640C805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388285-6424-48BC-B3F5-28B72B0C5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8FDDC2-ECCF-4D3F-B2EB-1DB5640C805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388285-6424-48BC-B3F5-28B72B0C5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980728"/>
            <a:ext cx="750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Обобщения опыта работы по теме: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«Формирование навыков безопасной жизнедеятельности у детей дошкольного возраста посредством проектной деятельности»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7786710" y="500063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5157192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Подготовила: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воспитатель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Кудряшова А.Г.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1506" y="127086"/>
            <a:ext cx="807249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« Центр развития ребенка - детский сад № 56 «Надежда» г.Орска»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s://fs.znanio.ru/d5af0e/6e/f4/52a1cca8f16702ef29058a31393dea4717.jpg"/>
          <p:cNvPicPr/>
          <p:nvPr/>
        </p:nvPicPr>
        <p:blipFill>
          <a:blip r:embed="rId2" cstate="print"/>
          <a:srcRect t="43883" r="60228"/>
          <a:stretch>
            <a:fillRect/>
          </a:stretch>
        </p:blipFill>
        <p:spPr bwMode="auto">
          <a:xfrm>
            <a:off x="2143108" y="3643314"/>
            <a:ext cx="3571900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1"/>
            <a:ext cx="77525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Свой, чужой, знакомый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формирование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 представления об опасностях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исходящих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незнакомого  человека;  учить  проявлять осторожность  при встрече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ними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000" dirty="0"/>
              <a:t>: </a:t>
            </a:r>
            <a:r>
              <a:rPr lang="ru-RU" sz="2000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Продуктивная дельность аппликация «Конфетка», рисование «Мой друг».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x44h\Desktop\20210309_1732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71744"/>
            <a:ext cx="385765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x44h\Desktop\20210310_0936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44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1"/>
            <a:ext cx="78581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Азбука домашних опасностей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осознанного правильного поведения, позволяющего избегать ситуации дома. Закрепление знаний о правилах безопасности при общении с бытовыми приборами, острыми предметами, способствовать осмотрительности в общении с незнакомыми людьми.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Подвижная игра-эстафета «Лекарства – друзья или враги». Продуктивная деятельность (рисование):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Витаминки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баночке»; 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C:\Users\x44h\Desktop\20210310_0908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14686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x44h\Desktop\20210310_0939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71538" y="1"/>
            <a:ext cx="78581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 гости к матушке Природе».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Цель проекта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Формировать осознанное выполнение элементарных правил   безопасности  поведения в природе и умение самостоятельно применить их в жизни, развитие познавательных и творческих способностей детей  среднего  дошкольного возраста.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Результат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Изготовления макетов «Берегите лес от пожара!», «Спички - это не игрушки!»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x44h\Desktop\20210309_144734.jpg"/>
          <p:cNvPicPr/>
          <p:nvPr/>
        </p:nvPicPr>
        <p:blipFill>
          <a:blip r:embed="rId2" cstate="print"/>
          <a:srcRect b="13061"/>
          <a:stretch>
            <a:fillRect/>
          </a:stretch>
        </p:blipFill>
        <p:spPr bwMode="auto">
          <a:xfrm rot="10800000" flipV="1">
            <a:off x="357158" y="2714620"/>
            <a:ext cx="421484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x44h\Desktop\20210309_1446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0"/>
            <a:ext cx="392909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x44h\Desktop\среда\IMG-5ea87f938c5be7b4aef14b446d320bf3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41376"/>
            <a:ext cx="824440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7704" y="620688"/>
            <a:ext cx="6459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безопасности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988840"/>
            <a:ext cx="6840760" cy="27832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404664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«Забота о здоровье - это важнейший труд воспитателя.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жизнерадостности, бодрости детей зависит их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одухотворенная жизнь, мировоззрение,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умственное  развитие, прочность знаний, вера в свои силы.»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В.А.Сухомлинский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C:\Users\x44h\Desktop\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714620"/>
            <a:ext cx="450059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500430" y="285728"/>
            <a:ext cx="3071834" cy="7858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1428736"/>
            <a:ext cx="7215238" cy="18573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«Социально – коммуникативное развитие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4751389" y="1250141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4679951" y="3536157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187624" y="3789040"/>
            <a:ext cx="7670118" cy="216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основ безопасного поведения детей в быту, социуме, природе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28604"/>
            <a:ext cx="7742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специально организованный педагогом и самостоятельно выполняемый воспитанниками комплекс действий, завершающихся созданием творческого продукта.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259632" y="2670359"/>
            <a:ext cx="752721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самостоятельная  совместная деятельность взрослых и детей по планированию и организации педагогического процесса в рамках определенной темы, имеющая социально значимый результат.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64291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навыков безопасно жизнедеятельности у детей дошкольного возраста в природе, улице, общении, помещении.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071678"/>
            <a:ext cx="7643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Знакомить детей с правилами безопасного поведения в природе.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элементарное представления о правилах дорожного движения.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коммуникативные навыки, опыт безопасного поведения в различных ситуациях общения и взаимодействия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Знакомить детей с правилами безопасного поведения в быту, в общественных местах.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86116" y="2143116"/>
            <a:ext cx="3071834" cy="150019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2857490" y="2071679"/>
            <a:ext cx="571505" cy="428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4500563" y="1785925"/>
            <a:ext cx="57150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6286512" y="1857364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2214546" y="3214686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4001290" y="4428338"/>
            <a:ext cx="128509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429388" y="3071810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1071538" y="1000108"/>
            <a:ext cx="2564358" cy="8447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Систематичность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929058" y="642918"/>
            <a:ext cx="2143140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Доступность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00826" y="857232"/>
            <a:ext cx="2428892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Наглядность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71538" y="4071942"/>
            <a:ext cx="2628912" cy="8429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Включение в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214678" y="5286388"/>
            <a:ext cx="3000396" cy="1285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Психологическая комфортность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072198" y="3714752"/>
            <a:ext cx="2857520" cy="1285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Динамичность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1802" y="42860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Методы: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500174"/>
            <a:ext cx="7572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Наглядные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(Просмотр фильмов, презентации, демонстрационный материал, наблюдение, рассматривание иллюстраций).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Словесные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(Чтение стихов, сказок, пословиц, рассказов, поговорок, беседы по проблемным ситуациям, исследование предметов, материалов).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(моделирование ситуаций, экспериментирование, проблемные ситуации, сотрудничества педагога и ребенка).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488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79712" y="184482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32" idx="0"/>
          </p:cNvCxnSpPr>
          <p:nvPr/>
        </p:nvCxnSpPr>
        <p:spPr>
          <a:xfrm flipH="1">
            <a:off x="5212662" y="1916832"/>
            <a:ext cx="741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073918" y="2071678"/>
            <a:ext cx="18362" cy="16453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707996" y="2844732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14414" y="285728"/>
            <a:ext cx="7643866" cy="1571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Л.Л Тимофеева « Формирование культуры Безопасности»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43608" y="2780928"/>
            <a:ext cx="2071702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«Ребенок и другие люди»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3789040"/>
            <a:ext cx="2214578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«Ребенок и   природа»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 descr="C:\Users\x44h\Desktop\uk4611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2374">
            <a:off x="858722" y="4306233"/>
            <a:ext cx="1623481" cy="23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4283968" y="2780928"/>
            <a:ext cx="1857388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«Ребенок дома».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96136" y="3789040"/>
            <a:ext cx="2214578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Ребенок на улице»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642918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5" y="0"/>
            <a:ext cx="750098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«Дорога без опасности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 Цель проекта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 детей дошкольного возраста навыков безопасного поведения в окружающей дорожно-транспортной обстановке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Изготовления макета «Дорога без опасности», Родители совместно с детьми изготовили «Светофор», «Пешеходный переход»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Picture 5" descr="C:\Users\x44h\Desktop\20201008_103433.jpg"/>
          <p:cNvPicPr>
            <a:picLocks noChangeAspect="1" noChangeArrowheads="1"/>
          </p:cNvPicPr>
          <p:nvPr/>
        </p:nvPicPr>
        <p:blipFill>
          <a:blip r:embed="rId2" cstate="print"/>
          <a:srcRect t="25598" b="5485"/>
          <a:stretch>
            <a:fillRect/>
          </a:stretch>
        </p:blipFill>
        <p:spPr bwMode="auto">
          <a:xfrm>
            <a:off x="4677208" y="2643182"/>
            <a:ext cx="4377235" cy="3959634"/>
          </a:xfrm>
          <a:prstGeom prst="rect">
            <a:avLst/>
          </a:prstGeom>
          <a:noFill/>
        </p:spPr>
      </p:pic>
      <p:pic>
        <p:nvPicPr>
          <p:cNvPr id="11" name="Рисунок 10" descr="C:\Users\x44h\Desktop\20210309_153315.jpg"/>
          <p:cNvPicPr/>
          <p:nvPr/>
        </p:nvPicPr>
        <p:blipFill>
          <a:blip r:embed="rId3" cstate="print"/>
          <a:srcRect t="20986" b="5565"/>
          <a:stretch>
            <a:fillRect/>
          </a:stretch>
        </p:blipFill>
        <p:spPr bwMode="auto">
          <a:xfrm>
            <a:off x="500034" y="2643182"/>
            <a:ext cx="40719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E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451</Words>
  <Application>Microsoft Office PowerPoint</Application>
  <PresentationFormat>Экран (4:3)</PresentationFormat>
  <Paragraphs>56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x44h</dc:creator>
  <cp:lastModifiedBy>User</cp:lastModifiedBy>
  <cp:revision>28</cp:revision>
  <dcterms:created xsi:type="dcterms:W3CDTF">2021-03-06T17:02:17Z</dcterms:created>
  <dcterms:modified xsi:type="dcterms:W3CDTF">2021-03-22T07:01:37Z</dcterms:modified>
</cp:coreProperties>
</file>