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5128" y="1160060"/>
            <a:ext cx="8361229" cy="873456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«Детский сад комбинированного вида №71 «Лучик» г. Орска</a:t>
            </a:r>
            <a:r>
              <a:rPr lang="ru-RU" dirty="0"/>
              <a:t/>
            </a:r>
            <a:br>
              <a:rPr lang="ru-RU" dirty="0"/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79906" y="2033516"/>
            <a:ext cx="6831673" cy="3316406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по математике, как одна из форм ознакомления дошкольников с математическим представлением.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Яшникова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Е.И</a:t>
            </a:r>
            <a:r>
              <a:rPr lang="ru-RU" dirty="0"/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828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6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61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Дидактическая игра «Волшебные стаканчики».</a:t>
            </a:r>
            <a:r>
              <a:rPr lang="ru-RU" dirty="0"/>
              <a:t/>
            </a:r>
            <a:br>
              <a:rPr lang="ru-RU" dirty="0"/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 Поставить стаканчики в нужном порядке, по заданному шаблону. В данной игре идет развитие внимание у детей, закрепления счета в пределах 10. По мере взросления детей, можно увеличивать счет в пределах 20.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741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04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77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Дидактическая игра «Умная стирка».</a:t>
            </a:r>
            <a:r>
              <a:rPr lang="ru-RU" dirty="0"/>
              <a:t/>
            </a:r>
            <a:br>
              <a:rPr lang="ru-RU" dirty="0"/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учить логическому мышлению, умению решать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арифмитические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примеры. Закрепление приема образования каждого числа в ряду чисел от 1 до 10 путем прибавления (вычитания) единицы, формирование и закрепление умения читать простейшие математические выражения вида: 1 + 1, 3 + 2 и т. п.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644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41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53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Дидактическая игра «Собери кружки».</a:t>
            </a:r>
            <a:r>
              <a:rPr lang="ru-RU" dirty="0"/>
              <a:t/>
            </a:r>
            <a:br>
              <a:rPr lang="ru-RU" dirty="0"/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Закрепить счет в пределах 10, умение соотносить количество предметов с цифрой, развитие навыка согласования числительных с существительными. Развивать зрительное восприятие, внимание, умение сопоставлять, анализировать, концентрировать и распределять внимание.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материал: 10 разрезных круга – на одной половинке цифра, на другой – соответствующее количество предметов.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Необходимо найти и сложить половинки – цифру и соответствующее количество предметов.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397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32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естественный способ развития ребенка. Только в игре ребенок радостно и легко, раскрывает свои творческие способности, осваивает новые знания и навыки, развивает наблюдательность, ловкость, фантазию, память, учится анализировать и размышлять, преодолевать трудности, одновременно впитывая неоценимый опыт общения.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дидактической игры в структуре занятий по формированию элементарных математических представлений определяется возрастом детей, целью, назначением и содержанием занятия. Она может быть использована в качестве учебного задания, упражнения, направленного на выполнение конкретной задачи формирования представлений.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195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5360158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Опираясь на опыт работы с дидактическими играми, их главной задачей должно быть развитие логического мышления. Необходимым условием, обеспечивающим успех в работе, является творческое отношение воспитателя к математическим играм. Варьирование игровых действий и вопросов, индивидуализация требований к детям, повторение игр в том же виде или с усложнением. </a:t>
            </a:r>
            <a:r>
              <a:rPr lang="ru-RU" dirty="0"/>
              <a:t/>
            </a:r>
            <a:br>
              <a:rPr lang="ru-RU" dirty="0"/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520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делятся: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игры с предметами</a:t>
            </a: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настольно – печатные игры</a:t>
            </a: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словесные игры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2645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4827896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использования дидактических игр на занятиях математики дети стали более активны, любознательны, стараются ответить полным ответом, их высказывания основываются на доказательствах, дети стали более самостоятельны в решении разных проблемных ситуаций. У них улучшилось внимание, память, мышление, умение думать, рассуждать.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349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4937078"/>
          </a:xfrm>
        </p:spPr>
        <p:txBody>
          <a:bodyPr>
            <a:normAutofit fontScale="90000"/>
          </a:bodyPr>
          <a:lstStyle/>
          <a:p>
            <a:r>
              <a:rPr lang="ru-RU" dirty="0"/>
              <a:t>   </a:t>
            </a:r>
            <a:r>
              <a:rPr lang="ru-RU" b="1" dirty="0"/>
              <a:t>      </a:t>
            </a:r>
            <a:r>
              <a:rPr lang="ru-RU" dirty="0"/>
              <a:t>При формировании элементарных представлений у дошкольников используют: игры на плоскостное моделирование (</a:t>
            </a:r>
            <a:r>
              <a:rPr lang="ru-RU" dirty="0" err="1"/>
              <a:t>Танграм</a:t>
            </a:r>
            <a:r>
              <a:rPr lang="ru-RU" dirty="0"/>
              <a:t> и т.д.), игры головоломки: «кубик - </a:t>
            </a:r>
            <a:r>
              <a:rPr lang="ru-RU" dirty="0" err="1"/>
              <a:t>рубик</a:t>
            </a:r>
            <a:r>
              <a:rPr lang="ru-RU" dirty="0"/>
              <a:t>», «змейка» и другие, задачи-шутки, ребусы, кроссворды, развивающие игры.</a:t>
            </a:r>
            <a:br>
              <a:rPr lang="ru-RU" dirty="0"/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172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Танграм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это головоломка, которая представляет из себя квадрат, разрезанный на 7 частей определенным образом. Для дошкольников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танграм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отличный урок для подготовки к школе. А в возрасте 5 - 6 лет дети очень любят играть. Им интересны головоломки с картинками.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том, чтобы собирать из деталей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танграма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фигуры людей, животных, птиц, цифр, предметов…</a:t>
            </a:r>
            <a:r>
              <a:rPr lang="ru-RU" dirty="0"/>
              <a:t/>
            </a:r>
            <a:br>
              <a:rPr lang="ru-RU" dirty="0"/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танграм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собранную фигуру должны входить все семь частей.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не должны налегать друг на друга.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должны примыкать друг к другу.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3567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0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51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«Математический Попкорн».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играть?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средняя группа – нужно прикрепить на коробочку с попкорном такую же цифру.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/ подготовительная группа (5-7 лет). Ребенок выбирает стаканчик с попкорном, на котором есть определенная цифра. Ему необходимо подобрать пример, результатом которого является цифра на стаканчике. Можно не все примеры выкладывать, а небольшое число (по одному примеру на каждую цифру). Постепенно добавляя примеры, по мере возрастания детей.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06786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39</TotalTime>
  <Words>539</Words>
  <Application>Microsoft Office PowerPoint</Application>
  <PresentationFormat>Широкоэкранный</PresentationFormat>
  <Paragraphs>30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Franklin Gothic Book</vt:lpstr>
      <vt:lpstr>Times New Roman</vt:lpstr>
      <vt:lpstr>Crop</vt:lpstr>
      <vt:lpstr>Муниципальное дошкольное образовательное учреждение «Детский сад комбинированного вида №71 «Лучик» г. Орска </vt:lpstr>
      <vt:lpstr>Игра – естественный способ развития ребенка. Только в игре ребенок радостно и легко, раскрывает свои творческие способности, осваивает новые знания и навыки, развивает наблюдательность, ловкость, фантазию, память, учится анализировать и размышлять, преодолевать трудности, одновременно впитывая неоценимый опыт общения.  </vt:lpstr>
      <vt:lpstr>Дидактические игры делятся: </vt:lpstr>
      <vt:lpstr>В результате использования дидактических игр на занятиях математики дети стали более активны, любознательны, стараются ответить полным ответом, их высказывания основываются на доказательствах, дети стали более самостоятельны в решении разных проблемных ситуаций. У них улучшилось внимание, память, мышление, умение думать, рассуждать. </vt:lpstr>
      <vt:lpstr>         При формировании элементарных представлений у дошкольников используют: игры на плоскостное моделирование (Танграм и т.д.), игры головоломки: «кубик - рубик», «змейка» и другие, задачи-шутки, ребусы, кроссворды, развивающие игры. </vt:lpstr>
      <vt:lpstr>Танграм - это головоломка, которая представляет из себя квадрат, разрезанный на 7 частей определенным образом. Для дошкольников танграм - отличный урок для подготовки к школе. А в возрасте 5 - 6 лет дети очень любят играть. Им интересны головоломки с картинками.  Цель игры заключается в том, чтобы собирать из деталей танграма фигуры людей, животных, птиц, цифр, предметов… </vt:lpstr>
      <vt:lpstr>Презентация PowerPoint</vt:lpstr>
      <vt:lpstr>Презентация PowerPoint</vt:lpstr>
      <vt:lpstr>«Математический Попкорн». </vt:lpstr>
      <vt:lpstr>Презентация PowerPoint</vt:lpstr>
      <vt:lpstr>Презентация PowerPoint</vt:lpstr>
      <vt:lpstr>Дидактическая игра «Волшебные стаканчики». </vt:lpstr>
      <vt:lpstr>Презентация PowerPoint</vt:lpstr>
      <vt:lpstr>Презентация PowerPoint</vt:lpstr>
      <vt:lpstr>Дидактическая игра «Умная стирка». </vt:lpstr>
      <vt:lpstr>Презентация PowerPoint</vt:lpstr>
      <vt:lpstr>Презентация PowerPoint</vt:lpstr>
      <vt:lpstr>Дидактическая игра «Собери кружки». </vt:lpstr>
      <vt:lpstr>Презентация PowerPoint</vt:lpstr>
      <vt:lpstr>Опираясь на опыт работы с дидактическими играми, их главной задачей должно быть развитие логического мышления. Необходимым условием, обеспечивающим успех в работе, является творческое отношение воспитателя к математическим играм. Варьирование игровых действий и вопросов, индивидуализация требований к детям, повторение игр в том же виде или с усложнением.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«Детский сад комбинированного вида №71 «Лучик» г. Орска</dc:title>
  <dc:creator>vaya88@bk.ru</dc:creator>
  <cp:lastModifiedBy>vaya88@bk.ru</cp:lastModifiedBy>
  <cp:revision>5</cp:revision>
  <dcterms:created xsi:type="dcterms:W3CDTF">2024-11-04T13:36:25Z</dcterms:created>
  <dcterms:modified xsi:type="dcterms:W3CDTF">2024-11-04T14:15:38Z</dcterms:modified>
</cp:coreProperties>
</file>