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9FC0-2004-4E86-8A84-1F881960A0C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B53-BC54-4DAB-ACDB-CF2C8B2C3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9FC0-2004-4E86-8A84-1F881960A0C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B53-BC54-4DAB-ACDB-CF2C8B2C3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9FC0-2004-4E86-8A84-1F881960A0C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B53-BC54-4DAB-ACDB-CF2C8B2C3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9FC0-2004-4E86-8A84-1F881960A0C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B53-BC54-4DAB-ACDB-CF2C8B2C3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9FC0-2004-4E86-8A84-1F881960A0C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B53-BC54-4DAB-ACDB-CF2C8B2C3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9FC0-2004-4E86-8A84-1F881960A0C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B53-BC54-4DAB-ACDB-CF2C8B2C3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9FC0-2004-4E86-8A84-1F881960A0C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B53-BC54-4DAB-ACDB-CF2C8B2C3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9FC0-2004-4E86-8A84-1F881960A0C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B53-BC54-4DAB-ACDB-CF2C8B2C3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9FC0-2004-4E86-8A84-1F881960A0C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B53-BC54-4DAB-ACDB-CF2C8B2C3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9FC0-2004-4E86-8A84-1F881960A0C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B53-BC54-4DAB-ACDB-CF2C8B2C3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9FC0-2004-4E86-8A84-1F881960A0C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B53-BC54-4DAB-ACDB-CF2C8B2C32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9FC0-2004-4E86-8A84-1F881960A0C5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95B53-BC54-4DAB-ACDB-CF2C8B2C32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estgif.su/_ph/33/2/7957010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5357826"/>
            <a:ext cx="34935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МОАУ « СОШ № 52 г.Орска»</a:t>
            </a:r>
          </a:p>
          <a:p>
            <a:r>
              <a:rPr lang="ru-RU" sz="2000" b="1" dirty="0" smtClean="0"/>
              <a:t>Средняя группа </a:t>
            </a:r>
          </a:p>
          <a:p>
            <a:r>
              <a:rPr lang="ru-RU" sz="2000" b="1" dirty="0" smtClean="0"/>
              <a:t>Воспитатель </a:t>
            </a:r>
          </a:p>
          <a:p>
            <a:r>
              <a:rPr lang="ru-RU" sz="2000" b="1" dirty="0" err="1" smtClean="0"/>
              <a:t>Фатхуллина</a:t>
            </a:r>
            <a:r>
              <a:rPr lang="ru-RU" sz="2000" b="1" dirty="0" smtClean="0"/>
              <a:t> Лидия </a:t>
            </a:r>
            <a:r>
              <a:rPr lang="ru-RU" sz="2000" b="1" dirty="0" err="1" smtClean="0"/>
              <a:t>Расуловна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2714620"/>
            <a:ext cx="5616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Картотека игр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642918"/>
            <a:ext cx="57864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9. </a:t>
            </a:r>
            <a:r>
              <a:rPr lang="ru-RU" b="1" u="sng" dirty="0"/>
              <a:t>Карусель</a:t>
            </a:r>
          </a:p>
          <a:p>
            <a:r>
              <a:rPr lang="ru-RU" dirty="0"/>
              <a:t>Возьмите длинную палку (можно взять гимнастическую палку или рейку из хозяйственного магазина). Привяжите к ее концу разноцветные атласные ленты одинаковой длины. Позовите детей и взрослых: </a:t>
            </a:r>
            <a:r>
              <a:rPr lang="en-GB" dirty="0"/>
              <a:t>«</a:t>
            </a:r>
            <a:r>
              <a:rPr lang="ru-RU" dirty="0"/>
              <a:t>Кто хочет на нашей карусели с ленточками пробежаться?</a:t>
            </a:r>
            <a:r>
              <a:rPr lang="en-GB" dirty="0"/>
              <a:t>». </a:t>
            </a:r>
            <a:r>
              <a:rPr lang="ru-RU" dirty="0"/>
              <a:t>Каждый берет один конец ленты, натягивает его и карусель кружится.  Можно говорить слова в ритм движениям:</a:t>
            </a:r>
          </a:p>
          <a:p>
            <a:r>
              <a:rPr lang="en-GB" dirty="0"/>
              <a:t>«</a:t>
            </a:r>
            <a:r>
              <a:rPr lang="ru-RU" dirty="0"/>
              <a:t>Еле – </a:t>
            </a:r>
            <a:r>
              <a:rPr lang="ru-RU" dirty="0" err="1"/>
              <a:t>еле</a:t>
            </a:r>
            <a:r>
              <a:rPr lang="ru-RU" dirty="0"/>
              <a:t> – </a:t>
            </a:r>
            <a:r>
              <a:rPr lang="ru-RU" dirty="0" err="1"/>
              <a:t>еле</a:t>
            </a:r>
            <a:r>
              <a:rPr lang="ru-RU" dirty="0"/>
              <a:t> — </a:t>
            </a:r>
            <a:r>
              <a:rPr lang="ru-RU" dirty="0" err="1"/>
              <a:t>еле</a:t>
            </a:r>
            <a:r>
              <a:rPr lang="ru-RU" dirty="0"/>
              <a:t>                                                             Завертелись карусели.                                                                                А потом, потом, потом                                                                              Все бегом, бегом, бегом!  </a:t>
            </a:r>
            <a:r>
              <a:rPr lang="ru-RU" i="1" dirty="0"/>
              <a:t>(убыстряем темп)                     Побежали, побежали – 2 раза</a:t>
            </a:r>
          </a:p>
          <a:p>
            <a:r>
              <a:rPr lang="ru-RU" i="1" dirty="0"/>
              <a:t>Можно после этих слов поменять  направление движения.</a:t>
            </a:r>
          </a:p>
          <a:p>
            <a:r>
              <a:rPr lang="ru-RU" dirty="0"/>
              <a:t>Тише, тише, не спешите,                                                            Карусель </a:t>
            </a:r>
            <a:r>
              <a:rPr lang="ru-RU" dirty="0" err="1"/>
              <a:t>ос-та-но-ви-те</a:t>
            </a:r>
            <a:r>
              <a:rPr lang="ru-RU" dirty="0"/>
              <a:t>.                                                                          Раз-два, раз-два (пауза)                                                                             Вот и кончилась игра</a:t>
            </a:r>
            <a:r>
              <a:rPr lang="en-GB" dirty="0"/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071546"/>
            <a:ext cx="58579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10. </a:t>
            </a:r>
            <a:r>
              <a:rPr lang="ru-RU" b="1" u="sng" dirty="0"/>
              <a:t>У Маланьи</a:t>
            </a:r>
          </a:p>
          <a:p>
            <a:r>
              <a:rPr lang="ru-RU" dirty="0"/>
              <a:t>Игра для всех возрастов. Водящий стоит в центре. Все поют песенку: </a:t>
            </a:r>
          </a:p>
          <a:p>
            <a:r>
              <a:rPr lang="en-GB" dirty="0"/>
              <a:t>  </a:t>
            </a:r>
            <a:r>
              <a:rPr lang="en-GB" i="1" dirty="0" smtClean="0"/>
              <a:t>«</a:t>
            </a:r>
            <a:r>
              <a:rPr lang="ru-RU" i="1" dirty="0"/>
              <a:t>У Маланьи, у старушки     </a:t>
            </a:r>
            <a:r>
              <a:rPr lang="ru-RU" i="1" dirty="0" smtClean="0"/>
              <a:t>  </a:t>
            </a:r>
            <a:r>
              <a:rPr lang="ru-RU" i="1" dirty="0"/>
              <a:t>Жили в маленькой избушке                                                  Семь дочерей, семь сыновей, </a:t>
            </a:r>
            <a:r>
              <a:rPr lang="ru-RU" i="1" dirty="0" smtClean="0"/>
              <a:t>Все </a:t>
            </a:r>
            <a:r>
              <a:rPr lang="ru-RU" i="1" dirty="0"/>
              <a:t>без бровей (закрываем брови ладошками</a:t>
            </a:r>
            <a:r>
              <a:rPr lang="ru-RU" i="1" dirty="0" smtClean="0"/>
              <a:t>). </a:t>
            </a:r>
            <a:r>
              <a:rPr lang="ru-RU" i="1" dirty="0"/>
              <a:t>С такими глазами (здесь и далее Маланья смешно изображает глаза, огромные уши, длинный нос  и т.д., а все игроки за ней повторяют эти движения),                                                                                         С такими ушами, с такими носами,                                         С такими усами, с такой головой,                                            С такой бородой…                                                                   Ничего не ели, целый день сидели,                                     На нее (на него) глядели,                                                    Делали вот так… (ведущий делает движение, а  все его повторяют)</a:t>
            </a:r>
            <a:r>
              <a:rPr lang="en-GB" i="1" dirty="0" smtClean="0"/>
              <a:t>»</a:t>
            </a:r>
            <a:endParaRPr lang="en-GB" dirty="0"/>
          </a:p>
          <a:p>
            <a:r>
              <a:rPr lang="ru-RU" dirty="0"/>
              <a:t>Кто лучше всех повторил движение – то становится Маланьей в следующей игре.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1357298"/>
            <a:ext cx="5857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11</a:t>
            </a:r>
            <a:r>
              <a:rPr lang="en-GB" b="1" u="sng" dirty="0"/>
              <a:t>. </a:t>
            </a:r>
            <a:r>
              <a:rPr lang="ru-RU" b="1" u="sng" dirty="0"/>
              <a:t>Пряничная доска</a:t>
            </a:r>
          </a:p>
          <a:p>
            <a:r>
              <a:rPr lang="ru-RU" dirty="0"/>
              <a:t>Все играющие садятся рядом друг с другом на скамейку или на стулья, поставленные в ряд. Это будет </a:t>
            </a:r>
            <a:r>
              <a:rPr lang="en-GB" dirty="0"/>
              <a:t>«</a:t>
            </a:r>
            <a:r>
              <a:rPr lang="ru-RU" dirty="0"/>
              <a:t>пряничная доска</a:t>
            </a:r>
            <a:r>
              <a:rPr lang="en-GB" dirty="0"/>
              <a:t>».  </a:t>
            </a:r>
            <a:r>
              <a:rPr lang="ru-RU" dirty="0"/>
              <a:t>Вокруг скамьи или стульев должно быть достаточно места (чтобы можно было их обежать). Водящий ходит вдоль </a:t>
            </a:r>
            <a:r>
              <a:rPr lang="en-GB" dirty="0"/>
              <a:t>«</a:t>
            </a:r>
            <a:r>
              <a:rPr lang="ru-RU" dirty="0"/>
              <a:t>пряничной доски</a:t>
            </a:r>
            <a:r>
              <a:rPr lang="en-GB" dirty="0"/>
              <a:t>», </a:t>
            </a:r>
            <a:r>
              <a:rPr lang="ru-RU" dirty="0"/>
              <a:t>все игроки говорят или поют: Пряничная доска, с целого пенька,                             С целого пенька, сбрось-ка паренька.                На слова </a:t>
            </a:r>
            <a:r>
              <a:rPr lang="en-GB" dirty="0"/>
              <a:t>«</a:t>
            </a:r>
            <a:r>
              <a:rPr lang="ru-RU" dirty="0"/>
              <a:t>Сбрось-ка паренька</a:t>
            </a:r>
            <a:r>
              <a:rPr lang="en-GB" dirty="0"/>
              <a:t>» </a:t>
            </a:r>
            <a:r>
              <a:rPr lang="ru-RU" dirty="0"/>
              <a:t>водящий быстро хлопает рукой по колену одного из игроков. </a:t>
            </a:r>
          </a:p>
          <a:p>
            <a:r>
              <a:rPr lang="ru-RU" dirty="0"/>
              <a:t>Игрок должен быстро обежать </a:t>
            </a:r>
            <a:r>
              <a:rPr lang="en-GB" dirty="0"/>
              <a:t>«</a:t>
            </a:r>
            <a:r>
              <a:rPr lang="ru-RU" dirty="0"/>
              <a:t>пряничную доску</a:t>
            </a:r>
            <a:r>
              <a:rPr lang="en-GB" dirty="0"/>
              <a:t>» </a:t>
            </a:r>
            <a:r>
              <a:rPr lang="ru-RU" dirty="0"/>
              <a:t>и сесть на свое место. В это время ведущий обегает </a:t>
            </a:r>
            <a:r>
              <a:rPr lang="en-GB" dirty="0"/>
              <a:t>«</a:t>
            </a:r>
            <a:r>
              <a:rPr lang="ru-RU" dirty="0"/>
              <a:t>пряничную доску</a:t>
            </a:r>
            <a:r>
              <a:rPr lang="en-GB" dirty="0"/>
              <a:t>» </a:t>
            </a:r>
            <a:r>
              <a:rPr lang="ru-RU" dirty="0"/>
              <a:t>в другом направлении. Если водящий успел занять место игрока – то теперь водить будет игрок, которого хлопнули по колену. Если нет- то снова будет водить тот же водящий.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1571612"/>
            <a:ext cx="55007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12</a:t>
            </a:r>
            <a:r>
              <a:rPr lang="en-GB" b="1" u="sng" dirty="0"/>
              <a:t>. </a:t>
            </a:r>
            <a:r>
              <a:rPr lang="ru-RU" b="1" u="sng" dirty="0"/>
              <a:t>Пузырь (Месим тесто)</a:t>
            </a:r>
          </a:p>
          <a:p>
            <a:r>
              <a:rPr lang="ru-RU" dirty="0"/>
              <a:t>Игра подходит для самых маленьких детей. </a:t>
            </a:r>
          </a:p>
          <a:p>
            <a:r>
              <a:rPr lang="ru-RU" dirty="0"/>
              <a:t>Беремся за руки и говорим  вместе три раза: </a:t>
            </a:r>
            <a:r>
              <a:rPr lang="en-GB" dirty="0"/>
              <a:t>«</a:t>
            </a:r>
            <a:r>
              <a:rPr lang="ru-RU" dirty="0"/>
              <a:t>Месим, месим тесто</a:t>
            </a:r>
            <a:r>
              <a:rPr lang="en-GB" dirty="0"/>
              <a:t>». </a:t>
            </a:r>
            <a:r>
              <a:rPr lang="ru-RU" dirty="0"/>
              <a:t>На эти слова медленно  и ритмично  топая подходим друг к другу (чтобы круг,  образованный нашими руками,  стал совсем маленький).</a:t>
            </a:r>
          </a:p>
          <a:p>
            <a:r>
              <a:rPr lang="ru-RU" dirty="0"/>
              <a:t>Затем начинаем </a:t>
            </a:r>
            <a:r>
              <a:rPr lang="en-GB" dirty="0"/>
              <a:t>«</a:t>
            </a:r>
            <a:r>
              <a:rPr lang="ru-RU" dirty="0"/>
              <a:t>раздувать</a:t>
            </a:r>
            <a:r>
              <a:rPr lang="en-GB" dirty="0"/>
              <a:t>» </a:t>
            </a:r>
            <a:r>
              <a:rPr lang="ru-RU" dirty="0"/>
              <a:t>пузырь, то есть расширять наш круг, приговаривая:</a:t>
            </a:r>
          </a:p>
          <a:p>
            <a:r>
              <a:rPr lang="en-GB" dirty="0"/>
              <a:t>«</a:t>
            </a:r>
            <a:r>
              <a:rPr lang="ru-RU" dirty="0"/>
              <a:t>Раздувайся, пузырь,                                  Раздувайся, большой,                                     Оставайся такой                                                              Да не лопайся!                                                                   Бух! Лопнул!</a:t>
            </a:r>
            <a:r>
              <a:rPr lang="en-GB" dirty="0"/>
              <a:t>»(</a:t>
            </a:r>
            <a:r>
              <a:rPr lang="ru-RU" dirty="0"/>
              <a:t>отпускаем руки и приседаем, выдыхая долго): </a:t>
            </a:r>
            <a:r>
              <a:rPr lang="ru-RU" dirty="0" err="1"/>
              <a:t>шшшшш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714488"/>
            <a:ext cx="5715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13</a:t>
            </a:r>
            <a:r>
              <a:rPr lang="en-GB" b="1" u="sng" dirty="0"/>
              <a:t>. </a:t>
            </a:r>
            <a:r>
              <a:rPr lang="ru-RU" b="1" u="sng" dirty="0"/>
              <a:t>Как во нашем во дому</a:t>
            </a:r>
          </a:p>
          <a:p>
            <a:r>
              <a:rPr lang="ru-RU" dirty="0"/>
              <a:t>Беремся за руки, ходим и говорим     ритмично:</a:t>
            </a:r>
          </a:p>
          <a:p>
            <a:r>
              <a:rPr lang="en-GB" dirty="0"/>
              <a:t>«</a:t>
            </a:r>
            <a:r>
              <a:rPr lang="ru-RU" dirty="0"/>
              <a:t>Как во нашем во дому                                          Печка истоплённая,                                               Блины испечённые,                                                 Каравай состряпанный.                                       Эдакий </a:t>
            </a:r>
            <a:r>
              <a:rPr lang="ru-RU" dirty="0" err="1"/>
              <a:t>уууузенький</a:t>
            </a:r>
            <a:r>
              <a:rPr lang="ru-RU" dirty="0"/>
              <a:t>! (сходимся в узкий круг)                                                                             Эдакий </a:t>
            </a:r>
            <a:r>
              <a:rPr lang="ru-RU" dirty="0" err="1"/>
              <a:t>ниииизенький</a:t>
            </a:r>
            <a:r>
              <a:rPr lang="ru-RU" dirty="0"/>
              <a:t>! (садимся на корточки)                                                                  Эдакий </a:t>
            </a:r>
            <a:r>
              <a:rPr lang="ru-RU" dirty="0" err="1"/>
              <a:t>широооокий</a:t>
            </a:r>
            <a:r>
              <a:rPr lang="ru-RU" dirty="0"/>
              <a:t>! (делаем широкий круг, не отпуская рук)                                               Эдакий </a:t>
            </a:r>
            <a:r>
              <a:rPr lang="ru-RU" dirty="0" err="1"/>
              <a:t>высоооокий</a:t>
            </a:r>
            <a:r>
              <a:rPr lang="ru-RU" dirty="0"/>
              <a:t>! (высоко поднимаем руки вверх, встаем на цыпочки.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714355"/>
            <a:ext cx="73581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14</a:t>
            </a:r>
            <a:r>
              <a:rPr lang="en-GB" b="1" u="sng" dirty="0"/>
              <a:t>. </a:t>
            </a:r>
            <a:r>
              <a:rPr lang="ru-RU" b="1" u="sng" dirty="0"/>
              <a:t>Дударь</a:t>
            </a:r>
          </a:p>
          <a:p>
            <a:r>
              <a:rPr lang="ru-RU" dirty="0"/>
              <a:t>Выбирается один дударь. Определите до игры место, куда нужно будет убежать от дударя.                                                Все играющие берутся за руки, идут по кругу и говорят ритмично или поют:</a:t>
            </a:r>
          </a:p>
          <a:p>
            <a:r>
              <a:rPr lang="en-GB" dirty="0"/>
              <a:t>«</a:t>
            </a:r>
            <a:r>
              <a:rPr lang="ru-RU" dirty="0"/>
              <a:t>Дударь, дударь </a:t>
            </a:r>
            <a:r>
              <a:rPr lang="ru-RU" dirty="0" err="1"/>
              <a:t>дударище</a:t>
            </a:r>
            <a:r>
              <a:rPr lang="ru-RU" dirty="0"/>
              <a:t>, старый, старый, </a:t>
            </a:r>
            <a:r>
              <a:rPr lang="ru-RU" dirty="0" err="1"/>
              <a:t>старичище</a:t>
            </a:r>
            <a:r>
              <a:rPr lang="ru-RU" dirty="0"/>
              <a:t>.    Его под колоду. Его под сырую. Его под гнилую.                  Дударь, дударь, что болит?</a:t>
            </a:r>
            <a:r>
              <a:rPr lang="en-GB" dirty="0"/>
              <a:t>»</a:t>
            </a:r>
          </a:p>
          <a:p>
            <a:r>
              <a:rPr lang="ru-RU" dirty="0"/>
              <a:t>Дударь отвечает, называя одну часть тела. Например: </a:t>
            </a:r>
            <a:r>
              <a:rPr lang="en-GB" dirty="0"/>
              <a:t>«</a:t>
            </a:r>
            <a:r>
              <a:rPr lang="ru-RU" dirty="0"/>
              <a:t>Локоть болит</a:t>
            </a:r>
            <a:r>
              <a:rPr lang="en-GB" dirty="0"/>
              <a:t>». </a:t>
            </a:r>
            <a:r>
              <a:rPr lang="ru-RU" dirty="0"/>
              <a:t>Значит,  каждому игроку нужно взяться за локоть правого соседа. Получится замкнутый круг.</a:t>
            </a:r>
          </a:p>
          <a:p>
            <a:r>
              <a:rPr lang="ru-RU" dirty="0"/>
              <a:t>Идем по кругу дальше и снова говорим или поем слова. И снова спрашиваем: </a:t>
            </a:r>
            <a:r>
              <a:rPr lang="en-GB" dirty="0"/>
              <a:t>«</a:t>
            </a:r>
            <a:r>
              <a:rPr lang="ru-RU" dirty="0"/>
              <a:t>Дударь, дударь, что  болит?</a:t>
            </a:r>
            <a:r>
              <a:rPr lang="en-GB" dirty="0"/>
              <a:t>» </a:t>
            </a:r>
            <a:r>
              <a:rPr lang="ru-RU" dirty="0"/>
              <a:t>Дударь отвечает: </a:t>
            </a:r>
            <a:r>
              <a:rPr lang="en-GB" dirty="0"/>
              <a:t>«</a:t>
            </a:r>
            <a:r>
              <a:rPr lang="ru-RU" dirty="0"/>
              <a:t>Колено болит</a:t>
            </a:r>
            <a:r>
              <a:rPr lang="en-GB" dirty="0"/>
              <a:t>» (</a:t>
            </a:r>
            <a:r>
              <a:rPr lang="ru-RU" dirty="0"/>
              <a:t>или называет другую часть тела). Игроки берутся за колени друг друга и,  не отпуская руки (держа их на коленях соседей)  идут по кругу и поют дальше.</a:t>
            </a:r>
          </a:p>
          <a:p>
            <a:r>
              <a:rPr lang="ru-RU" dirty="0"/>
              <a:t>Игра может продолжаться долго с называнием разных частей тела: ухо болит, пятка болит, спинка болит, плечо болит, щека болит). Но в конце концов дударь говорит: </a:t>
            </a:r>
            <a:r>
              <a:rPr lang="en-GB" dirty="0"/>
              <a:t>«</a:t>
            </a:r>
            <a:r>
              <a:rPr lang="ru-RU" dirty="0"/>
              <a:t>Ничего не болит! Я Вас ловлю!</a:t>
            </a:r>
            <a:r>
              <a:rPr lang="en-GB" dirty="0"/>
              <a:t>» </a:t>
            </a:r>
            <a:r>
              <a:rPr lang="ru-RU" dirty="0"/>
              <a:t>и догоняет игроков. Игроки должны успеть убежать от дударя в условленное место. Кто не успел – тот становится дударем.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1142984"/>
            <a:ext cx="63579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15</a:t>
            </a:r>
            <a:r>
              <a:rPr lang="en-GB" b="1" u="sng" dirty="0"/>
              <a:t>. </a:t>
            </a:r>
            <a:r>
              <a:rPr lang="ru-RU" b="1" u="sng" dirty="0"/>
              <a:t>Барыня</a:t>
            </a:r>
          </a:p>
          <a:p>
            <a:r>
              <a:rPr lang="ru-RU" dirty="0"/>
              <a:t>Выбирается ведущий (взрослый). Играть можно с детьми 5-6 лет и старше. Маленькие дети тоже могут участвовать, но им придется помогать отвечать на вопросы (отвечать вместе с ними).</a:t>
            </a:r>
          </a:p>
          <a:p>
            <a:r>
              <a:rPr lang="ru-RU" dirty="0"/>
              <a:t>Ведущий говорит:</a:t>
            </a:r>
          </a:p>
          <a:p>
            <a:r>
              <a:rPr lang="en-GB" dirty="0"/>
              <a:t>«</a:t>
            </a:r>
            <a:r>
              <a:rPr lang="ru-RU" dirty="0"/>
              <a:t>К вам  барыня пришла, голик, да веник принесла.</a:t>
            </a:r>
          </a:p>
          <a:p>
            <a:r>
              <a:rPr lang="ru-RU" dirty="0"/>
              <a:t>Велела не смеяться и  не улыбаться,</a:t>
            </a:r>
          </a:p>
          <a:p>
            <a:r>
              <a:rPr lang="en-GB" dirty="0"/>
              <a:t>«</a:t>
            </a:r>
            <a:r>
              <a:rPr lang="ru-RU" dirty="0"/>
              <a:t>Да</a:t>
            </a:r>
            <a:r>
              <a:rPr lang="en-GB" dirty="0"/>
              <a:t>» </a:t>
            </a:r>
            <a:r>
              <a:rPr lang="ru-RU" dirty="0"/>
              <a:t>и </a:t>
            </a:r>
            <a:r>
              <a:rPr lang="en-GB" dirty="0"/>
              <a:t>«</a:t>
            </a:r>
            <a:r>
              <a:rPr lang="ru-RU" dirty="0"/>
              <a:t>нет</a:t>
            </a:r>
            <a:r>
              <a:rPr lang="en-GB" dirty="0"/>
              <a:t>» </a:t>
            </a:r>
            <a:r>
              <a:rPr lang="ru-RU" dirty="0"/>
              <a:t>не говорить,</a:t>
            </a:r>
          </a:p>
          <a:p>
            <a:r>
              <a:rPr lang="ru-RU" dirty="0"/>
              <a:t>Черное и белое не называть.</a:t>
            </a:r>
          </a:p>
          <a:p>
            <a:r>
              <a:rPr lang="ru-RU" dirty="0"/>
              <a:t>Вы поедете на бал?</a:t>
            </a:r>
            <a:r>
              <a:rPr lang="en-GB" dirty="0"/>
              <a:t>»</a:t>
            </a:r>
          </a:p>
          <a:p>
            <a:endParaRPr lang="en-GB" dirty="0"/>
          </a:p>
          <a:p>
            <a:r>
              <a:rPr lang="ru-RU" dirty="0"/>
              <a:t>Нельзя в ответ на любые вопросы ведущего говорить слова </a:t>
            </a:r>
            <a:r>
              <a:rPr lang="en-GB" dirty="0"/>
              <a:t>«</a:t>
            </a:r>
            <a:r>
              <a:rPr lang="ru-RU" dirty="0"/>
              <a:t>да</a:t>
            </a:r>
            <a:r>
              <a:rPr lang="en-GB" dirty="0"/>
              <a:t>», «</a:t>
            </a:r>
            <a:r>
              <a:rPr lang="ru-RU" dirty="0"/>
              <a:t>нет</a:t>
            </a:r>
            <a:r>
              <a:rPr lang="en-GB" dirty="0"/>
              <a:t>».  </a:t>
            </a:r>
            <a:r>
              <a:rPr lang="ru-RU" dirty="0"/>
              <a:t>Например, можно ответить так: </a:t>
            </a:r>
            <a:r>
              <a:rPr lang="en-GB" dirty="0"/>
              <a:t>«</a:t>
            </a:r>
            <a:r>
              <a:rPr lang="ru-RU" dirty="0"/>
              <a:t>я передумал</a:t>
            </a:r>
            <a:r>
              <a:rPr lang="en-GB" dirty="0"/>
              <a:t>» (</a:t>
            </a:r>
            <a:r>
              <a:rPr lang="ru-RU" dirty="0"/>
              <a:t>но нельзя ответить  </a:t>
            </a:r>
            <a:r>
              <a:rPr lang="en-GB" dirty="0"/>
              <a:t>«</a:t>
            </a:r>
            <a:r>
              <a:rPr lang="ru-RU" dirty="0"/>
              <a:t>нет</a:t>
            </a:r>
            <a:r>
              <a:rPr lang="en-GB" dirty="0"/>
              <a:t>»). </a:t>
            </a:r>
            <a:r>
              <a:rPr lang="ru-RU" dirty="0"/>
              <a:t>Эта игра учит детей управлять своим поведением и своей речью. Если игрок ошибся, то он  отдает фант ведущему и выполняет смешное задание.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71448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14612" y="857232"/>
            <a:ext cx="56436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1. </a:t>
            </a:r>
            <a:r>
              <a:rPr lang="ru-RU" b="1" u="sng" dirty="0"/>
              <a:t>Заря</a:t>
            </a:r>
          </a:p>
          <a:p>
            <a:r>
              <a:rPr lang="ru-RU" dirty="0"/>
              <a:t>Дети встают в круг, руки держат за спиной, а одному из играющих - "заря" ходит сзади с лентой и говорит:</a:t>
            </a:r>
          </a:p>
          <a:p>
            <a:r>
              <a:rPr lang="ru-RU" dirty="0"/>
              <a:t>Заря - заряница,</a:t>
            </a:r>
          </a:p>
          <a:p>
            <a:r>
              <a:rPr lang="ru-RU" dirty="0"/>
              <a:t>Красная девица,</a:t>
            </a:r>
          </a:p>
          <a:p>
            <a:r>
              <a:rPr lang="ru-RU" dirty="0"/>
              <a:t>По полю ходила,</a:t>
            </a:r>
          </a:p>
          <a:p>
            <a:r>
              <a:rPr lang="ru-RU" dirty="0"/>
              <a:t>Ключи обронила,</a:t>
            </a:r>
          </a:p>
          <a:p>
            <a:r>
              <a:rPr lang="ru-RU" dirty="0"/>
              <a:t>Ключи золотые,</a:t>
            </a:r>
          </a:p>
          <a:p>
            <a:r>
              <a:rPr lang="ru-RU" dirty="0"/>
              <a:t>Ленты </a:t>
            </a:r>
            <a:r>
              <a:rPr lang="ru-RU" dirty="0" err="1"/>
              <a:t>голубые</a:t>
            </a:r>
            <a:r>
              <a:rPr lang="ru-RU" dirty="0"/>
              <a:t>,</a:t>
            </a:r>
          </a:p>
          <a:p>
            <a:r>
              <a:rPr lang="ru-RU" dirty="0"/>
              <a:t>Кольца обвитые -</a:t>
            </a:r>
          </a:p>
          <a:p>
            <a:r>
              <a:rPr lang="ru-RU" dirty="0"/>
              <a:t>За водой пошла!</a:t>
            </a:r>
          </a:p>
          <a:p>
            <a:r>
              <a:rPr lang="ru-RU" dirty="0"/>
              <a:t>С последними словами водящий осторожно кладет ленту на плечо одному из играющих, который, заметив это, быстро берет ленту, и они оба бегут в разные стороны по кругу. Тот, кто останется без места, становится "зарей". Игра повторяется. Бегущие не должны пересекать круг. Играющие не поворачиваются, пока водящий выбирает, кому на плечо положить ленту.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428736"/>
            <a:ext cx="6072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2. </a:t>
            </a:r>
            <a:r>
              <a:rPr lang="ru-RU" b="1" u="sng" dirty="0"/>
              <a:t>Вот, блин</a:t>
            </a:r>
          </a:p>
          <a:p>
            <a:endParaRPr lang="en-GB" dirty="0"/>
          </a:p>
          <a:p>
            <a:r>
              <a:rPr lang="ru-RU" dirty="0"/>
              <a:t>Каждый ребенок должен придумать стишок, в котором будут употреблены слова: </a:t>
            </a:r>
            <a:r>
              <a:rPr lang="ru-RU" i="1" dirty="0"/>
              <a:t>блин, масленица, солнце, зима, весна. Дети могут попросить помощи у родителей, если у них не получается. Так это станет развлечением еще и для родителей. Выигрывает тот ребенок, который сочинит самый интересный стих. Стоит учитывать еще и то, помогали ли взрослые.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714488"/>
            <a:ext cx="5715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3. </a:t>
            </a:r>
            <a:r>
              <a:rPr lang="ru-RU" b="1" u="sng" dirty="0"/>
              <a:t>Ручеек</a:t>
            </a:r>
          </a:p>
          <a:p>
            <a:endParaRPr lang="en-GB" dirty="0"/>
          </a:p>
          <a:p>
            <a:r>
              <a:rPr lang="ru-RU" dirty="0"/>
              <a:t>Детям  предлагается разделиться по парам и встать в ряд. Дети, держась за ручки, поднимают их вверх. Самая последняя пара начинает бежать в образовавшемся коридоре под сцепленными руками и становится спереди.</a:t>
            </a:r>
          </a:p>
          <a:p>
            <a:endParaRPr lang="en-GB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2071678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4. </a:t>
            </a:r>
            <a:r>
              <a:rPr lang="ru-RU" b="1" u="sng" dirty="0"/>
              <a:t>Сковорода</a:t>
            </a:r>
          </a:p>
          <a:p>
            <a:endParaRPr lang="en-GB" dirty="0"/>
          </a:p>
          <a:p>
            <a:r>
              <a:rPr lang="ru-RU" dirty="0"/>
              <a:t>На полу (на земле, на снегу) начертите круг. Это сковорода.  Все игроки (и взрослые, и дети) берутся за руки и прыгают на одной ноге, пытаясь толкнуть друг друга в круг. Кто попал в круг, тот </a:t>
            </a:r>
            <a:r>
              <a:rPr lang="en-GB" dirty="0"/>
              <a:t>«</a:t>
            </a:r>
            <a:r>
              <a:rPr lang="ru-RU" dirty="0"/>
              <a:t>спекся</a:t>
            </a:r>
            <a:r>
              <a:rPr lang="en-GB" dirty="0"/>
              <a:t>» </a:t>
            </a:r>
            <a:r>
              <a:rPr lang="ru-RU" dirty="0"/>
              <a:t>на сковороде. Задача игроков – в него не попасть.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1357298"/>
            <a:ext cx="5929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5. </a:t>
            </a:r>
            <a:r>
              <a:rPr lang="ru-RU" b="1" u="sng" dirty="0" err="1"/>
              <a:t>Скоморошки</a:t>
            </a:r>
            <a:endParaRPr lang="ru-RU" b="1" u="sng" dirty="0"/>
          </a:p>
          <a:p>
            <a:endParaRPr lang="en-GB" dirty="0"/>
          </a:p>
          <a:p>
            <a:endParaRPr lang="en-GB" dirty="0"/>
          </a:p>
          <a:p>
            <a:r>
              <a:rPr lang="ru-RU" dirty="0"/>
              <a:t>Наденьте на ребенка (детей) шапочку скомороха. Можно пришить бубенчики к обычной яркой шапочке. Попросите </a:t>
            </a:r>
            <a:r>
              <a:rPr lang="ru-RU" dirty="0" err="1"/>
              <a:t>скоморошков</a:t>
            </a:r>
            <a:r>
              <a:rPr lang="ru-RU" dirty="0"/>
              <a:t> показать, как медведи ходят, как гуси ходят,  как петушки прыгают, как козлики бодаются, как солнышко по небу катится, и так далее. В конце игры после выполнения задания </a:t>
            </a:r>
            <a:r>
              <a:rPr lang="ru-RU" dirty="0" err="1"/>
              <a:t>скоморошки</a:t>
            </a:r>
            <a:r>
              <a:rPr lang="ru-RU" dirty="0"/>
              <a:t> пляшут под веселую музыку вместе со всеми.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1571612"/>
            <a:ext cx="5786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6.  </a:t>
            </a:r>
            <a:r>
              <a:rPr lang="ru-RU" b="1" u="sng" dirty="0"/>
              <a:t>Сними шапку</a:t>
            </a:r>
          </a:p>
          <a:p>
            <a:endParaRPr lang="en-GB" dirty="0"/>
          </a:p>
          <a:p>
            <a:r>
              <a:rPr lang="ru-RU" dirty="0"/>
              <a:t>Игра для мальчиков. Играют двое. Они надевают на голову шапки. Шапка должна сидеть на голове свободно. Задача – сделать так, чтобы шапка противника упала с его головы, но не уронить свою шапку.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1928802"/>
            <a:ext cx="55721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7. </a:t>
            </a:r>
            <a:r>
              <a:rPr lang="ru-RU" b="1" u="sng" dirty="0"/>
              <a:t>Продавец счастья</a:t>
            </a:r>
          </a:p>
          <a:p>
            <a:endParaRPr lang="en-GB" dirty="0"/>
          </a:p>
          <a:p>
            <a:r>
              <a:rPr lang="ru-RU" dirty="0"/>
              <a:t>Переоденьтесь в продавца счастья. Можете взять в руки игрушечную птичку или обезьянку или музыкальную шкатулку (подражая артистам на ярмарке). В коробку положите записочки – их будут вытягивать </a:t>
            </a:r>
            <a:r>
              <a:rPr lang="en-GB" dirty="0"/>
              <a:t>«</a:t>
            </a:r>
            <a:r>
              <a:rPr lang="ru-RU" dirty="0"/>
              <a:t>покупатели</a:t>
            </a:r>
            <a:r>
              <a:rPr lang="en-GB" dirty="0"/>
              <a:t>». </a:t>
            </a:r>
            <a:r>
              <a:rPr lang="ru-RU" dirty="0"/>
              <a:t>Выкрикивайте как на ярмарке: </a:t>
            </a:r>
            <a:r>
              <a:rPr lang="en-GB" dirty="0"/>
              <a:t>«</a:t>
            </a:r>
            <a:r>
              <a:rPr lang="ru-RU" dirty="0"/>
              <a:t>Продается счастье! Продается счастье!</a:t>
            </a:r>
            <a:r>
              <a:rPr lang="en-GB" dirty="0"/>
              <a:t>». </a:t>
            </a:r>
            <a:r>
              <a:rPr lang="ru-RU" dirty="0"/>
              <a:t>Когда ребенок, выполняющий роль покупателя, вытаскивает записку, зачитывайте ее. Например: </a:t>
            </a:r>
            <a:r>
              <a:rPr lang="en-GB" dirty="0"/>
              <a:t>«</a:t>
            </a:r>
            <a:r>
              <a:rPr lang="ru-RU" dirty="0"/>
              <a:t>Ваше счастье на </a:t>
            </a:r>
            <a:r>
              <a:rPr lang="ru-RU" dirty="0" err="1"/>
              <a:t>Кудыкиной</a:t>
            </a:r>
            <a:r>
              <a:rPr lang="ru-RU" dirty="0"/>
              <a:t> горе</a:t>
            </a:r>
            <a:r>
              <a:rPr lang="en-GB" dirty="0"/>
              <a:t>», «</a:t>
            </a:r>
            <a:r>
              <a:rPr lang="ru-RU" dirty="0"/>
              <a:t>Найдешь клад и купишь две конфетки</a:t>
            </a:r>
            <a:r>
              <a:rPr lang="en-GB" dirty="0"/>
              <a:t>», «</a:t>
            </a:r>
            <a:r>
              <a:rPr lang="ru-RU" dirty="0"/>
              <a:t>Ваше счастье в Вашем доме</a:t>
            </a:r>
            <a:r>
              <a:rPr lang="en-GB" dirty="0"/>
              <a:t>» </a:t>
            </a:r>
            <a:r>
              <a:rPr lang="ru-RU" dirty="0"/>
              <a:t>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ramki-online.ru/data/photoramki/midle/1774-ramka-masle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571612"/>
            <a:ext cx="57864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8. </a:t>
            </a:r>
            <a:r>
              <a:rPr lang="ru-RU" b="1" u="sng" dirty="0"/>
              <a:t>Горшки</a:t>
            </a:r>
          </a:p>
          <a:p>
            <a:endParaRPr lang="en-GB" dirty="0"/>
          </a:p>
          <a:p>
            <a:r>
              <a:rPr lang="ru-RU" dirty="0"/>
              <a:t>Впереди сидит на корточках </a:t>
            </a:r>
            <a:r>
              <a:rPr lang="en-GB" dirty="0"/>
              <a:t>«</a:t>
            </a:r>
            <a:r>
              <a:rPr lang="ru-RU" dirty="0"/>
              <a:t>горшок</a:t>
            </a:r>
            <a:r>
              <a:rPr lang="en-GB" dirty="0"/>
              <a:t>». </a:t>
            </a:r>
            <a:r>
              <a:rPr lang="ru-RU" dirty="0"/>
              <a:t>Сзади него стоит </a:t>
            </a:r>
            <a:r>
              <a:rPr lang="en-GB" dirty="0"/>
              <a:t>«</a:t>
            </a:r>
            <a:r>
              <a:rPr lang="ru-RU" dirty="0"/>
              <a:t>продавец</a:t>
            </a:r>
            <a:r>
              <a:rPr lang="en-GB" dirty="0"/>
              <a:t>». </a:t>
            </a:r>
            <a:r>
              <a:rPr lang="ru-RU" dirty="0"/>
              <a:t>Он предлагает свой товар, выкрикивает: </a:t>
            </a:r>
            <a:r>
              <a:rPr lang="en-GB" dirty="0"/>
              <a:t>«</a:t>
            </a:r>
            <a:r>
              <a:rPr lang="ru-RU" dirty="0"/>
              <a:t>Кому горшки? Кому горшки?</a:t>
            </a:r>
            <a:r>
              <a:rPr lang="en-GB" dirty="0"/>
              <a:t>». </a:t>
            </a:r>
            <a:r>
              <a:rPr lang="ru-RU" dirty="0"/>
              <a:t>Покупатель (один игрок – взрослый) присматривается к  горшкам, ведет диалог – задает вопросы: </a:t>
            </a:r>
            <a:r>
              <a:rPr lang="en-GB" dirty="0"/>
              <a:t>«</a:t>
            </a:r>
            <a:r>
              <a:rPr lang="ru-RU" dirty="0"/>
              <a:t>А хорош ли горшок?</a:t>
            </a:r>
            <a:r>
              <a:rPr lang="en-GB" dirty="0"/>
              <a:t>» </a:t>
            </a:r>
            <a:r>
              <a:rPr lang="ru-RU" dirty="0"/>
              <a:t>Выбирает понравившийся горшок и торгуется о цене (можно продавать горшок и за 10 хлопков, и за 5 прыжков и т.п.). Если цена не устраивает, то покупатель идет дальше выбирать горшок. Если цена устраивает, то покупатель и продавец бьют по рукам и сразу же бегут по кругу в ту сторону, куда они стояли лицом. Кто прибежит первым на свое место – тот хозяин горшка. Если опоздал – становишься покупателем. Так игра продолжается. Затем продавцы и горшки меняются ролями.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1578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</cp:revision>
  <dcterms:created xsi:type="dcterms:W3CDTF">2021-03-13T10:51:14Z</dcterms:created>
  <dcterms:modified xsi:type="dcterms:W3CDTF">2021-03-13T11:07:54Z</dcterms:modified>
</cp:coreProperties>
</file>