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0" r:id="rId3"/>
    <p:sldId id="272" r:id="rId4"/>
    <p:sldId id="261" r:id="rId5"/>
    <p:sldId id="259" r:id="rId6"/>
    <p:sldId id="263" r:id="rId7"/>
    <p:sldId id="264" r:id="rId8"/>
    <p:sldId id="257" r:id="rId9"/>
    <p:sldId id="266" r:id="rId10"/>
    <p:sldId id="267" r:id="rId11"/>
    <p:sldId id="268" r:id="rId12"/>
    <p:sldId id="269" r:id="rId13"/>
    <p:sldId id="270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 Красильникова" initials="ДК" lastIdx="1" clrIdx="0">
    <p:extLst>
      <p:ext uri="{19B8F6BF-5375-455C-9EA6-DF929625EA0E}">
        <p15:presenceInfo xmlns:p15="http://schemas.microsoft.com/office/powerpoint/2012/main" userId="102a93a023ab48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352A7-8D23-4C99-89FC-094B528EBB5B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91388-F724-415E-9169-9BD278D1B3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9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91388-F724-415E-9169-9BD278D1B3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452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8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4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4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39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3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66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4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23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51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0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74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0145-4B4A-4FF0-BEE2-31F8C6F2CF30}" type="datetimeFigureOut">
              <a:rPr lang="ru-RU" smtClean="0"/>
              <a:t>18.10.2021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3E0B1-EE77-4DC0-A8EF-619BC90CFC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54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11" Type="http://schemas.openxmlformats.org/officeDocument/2006/relationships/image" Target="../media/image85.png"/><Relationship Id="rId5" Type="http://schemas.openxmlformats.org/officeDocument/2006/relationships/audio" Target="../media/audio4.wav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6.png"/><Relationship Id="rId12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11" Type="http://schemas.openxmlformats.org/officeDocument/2006/relationships/image" Target="../media/image90.png"/><Relationship Id="rId5" Type="http://schemas.openxmlformats.org/officeDocument/2006/relationships/audio" Target="../media/audio4.wav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1.png"/><Relationship Id="rId12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11" Type="http://schemas.openxmlformats.org/officeDocument/2006/relationships/image" Target="../media/image95.png"/><Relationship Id="rId5" Type="http://schemas.openxmlformats.org/officeDocument/2006/relationships/audio" Target="../media/audio4.wav"/><Relationship Id="rId10" Type="http://schemas.openxmlformats.org/officeDocument/2006/relationships/image" Target="../media/image94.png"/><Relationship Id="rId4" Type="http://schemas.openxmlformats.org/officeDocument/2006/relationships/audio" Target="../media/audio2.wav"/><Relationship Id="rId9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6.png"/><Relationship Id="rId12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11" Type="http://schemas.openxmlformats.org/officeDocument/2006/relationships/image" Target="../media/image92.png"/><Relationship Id="rId5" Type="http://schemas.openxmlformats.org/officeDocument/2006/relationships/audio" Target="../media/audio4.wav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11" Type="http://schemas.openxmlformats.org/officeDocument/2006/relationships/image" Target="../media/image103.png"/><Relationship Id="rId5" Type="http://schemas.openxmlformats.org/officeDocument/2006/relationships/audio" Target="../media/audio4.wav"/><Relationship Id="rId10" Type="http://schemas.openxmlformats.org/officeDocument/2006/relationships/image" Target="../media/image102.png"/><Relationship Id="rId4" Type="http://schemas.openxmlformats.org/officeDocument/2006/relationships/audio" Target="../media/audio2.wav"/><Relationship Id="rId9" Type="http://schemas.microsoft.com/office/2007/relationships/hdphoto" Target="../media/hdphoto2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29.wdp"/><Relationship Id="rId5" Type="http://schemas.openxmlformats.org/officeDocument/2006/relationships/image" Target="../media/image10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audio" Target="../media/media2.m4a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6.png"/><Relationship Id="rId1" Type="http://schemas.microsoft.com/office/2007/relationships/media" Target="../media/media2.m4a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microsoft.com/office/2007/relationships/hdphoto" Target="../media/hdphoto10.wdp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image" Target="../media/image4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microsoft.com/office/2007/relationships/hdphoto" Target="../media/hdphoto11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4.png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3.wdp"/><Relationship Id="rId7" Type="http://schemas.openxmlformats.org/officeDocument/2006/relationships/image" Target="../media/image3.png"/><Relationship Id="rId12" Type="http://schemas.openxmlformats.org/officeDocument/2006/relationships/image" Target="../media/image30.png"/><Relationship Id="rId17" Type="http://schemas.openxmlformats.org/officeDocument/2006/relationships/image" Target="../media/image20.png"/><Relationship Id="rId25" Type="http://schemas.openxmlformats.org/officeDocument/2006/relationships/image" Target="../media/image39.png"/><Relationship Id="rId2" Type="http://schemas.openxmlformats.org/officeDocument/2006/relationships/audio" Target="../media/media4.m4a"/><Relationship Id="rId16" Type="http://schemas.openxmlformats.org/officeDocument/2006/relationships/image" Target="../media/image19.png"/><Relationship Id="rId20" Type="http://schemas.openxmlformats.org/officeDocument/2006/relationships/image" Target="../media/image36.png"/><Relationship Id="rId29" Type="http://schemas.openxmlformats.org/officeDocument/2006/relationships/image" Target="../media/image43.png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24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23" Type="http://schemas.microsoft.com/office/2007/relationships/hdphoto" Target="../media/hdphoto14.wdp"/><Relationship Id="rId28" Type="http://schemas.openxmlformats.org/officeDocument/2006/relationships/image" Target="../media/image42.png"/><Relationship Id="rId10" Type="http://schemas.microsoft.com/office/2007/relationships/hdphoto" Target="../media/hdphoto12.wdp"/><Relationship Id="rId19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image" Target="../media/image32.png"/><Relationship Id="rId22" Type="http://schemas.openxmlformats.org/officeDocument/2006/relationships/image" Target="../media/image37.png"/><Relationship Id="rId27" Type="http://schemas.openxmlformats.org/officeDocument/2006/relationships/image" Target="../media/image41.png"/><Relationship Id="rId30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49.png"/><Relationship Id="rId18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7.wdp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39.png"/><Relationship Id="rId25" Type="http://schemas.microsoft.com/office/2007/relationships/hdphoto" Target="../media/hdphoto19.wdp"/><Relationship Id="rId2" Type="http://schemas.openxmlformats.org/officeDocument/2006/relationships/audio" Target="../media/media5.m4a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29" Type="http://schemas.openxmlformats.org/officeDocument/2006/relationships/image" Target="../media/image59.png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32" Type="http://schemas.openxmlformats.org/officeDocument/2006/relationships/image" Target="../media/image6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23" Type="http://schemas.microsoft.com/office/2007/relationships/hdphoto" Target="../media/hdphoto18.wdp"/><Relationship Id="rId28" Type="http://schemas.openxmlformats.org/officeDocument/2006/relationships/image" Target="../media/image58.png"/><Relationship Id="rId10" Type="http://schemas.openxmlformats.org/officeDocument/2006/relationships/image" Target="../media/image46.png"/><Relationship Id="rId19" Type="http://schemas.microsoft.com/office/2007/relationships/hdphoto" Target="../media/hdphoto16.wdp"/><Relationship Id="rId31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4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65.png"/><Relationship Id="rId18" Type="http://schemas.openxmlformats.org/officeDocument/2006/relationships/image" Target="../media/image68.png"/><Relationship Id="rId26" Type="http://schemas.openxmlformats.org/officeDocument/2006/relationships/image" Target="../media/image73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26.wdp"/><Relationship Id="rId7" Type="http://schemas.openxmlformats.org/officeDocument/2006/relationships/image" Target="../media/image62.png"/><Relationship Id="rId12" Type="http://schemas.microsoft.com/office/2007/relationships/hdphoto" Target="../media/hdphoto22.wdp"/><Relationship Id="rId17" Type="http://schemas.microsoft.com/office/2007/relationships/hdphoto" Target="../media/hdphoto24.wdp"/><Relationship Id="rId25" Type="http://schemas.openxmlformats.org/officeDocument/2006/relationships/image" Target="../media/image72.png"/><Relationship Id="rId33" Type="http://schemas.openxmlformats.org/officeDocument/2006/relationships/image" Target="../media/image6.png"/><Relationship Id="rId2" Type="http://schemas.openxmlformats.org/officeDocument/2006/relationships/audio" Target="../media/media6.m4a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image" Target="../media/image34.png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64.png"/><Relationship Id="rId24" Type="http://schemas.openxmlformats.org/officeDocument/2006/relationships/image" Target="../media/image71.png"/><Relationship Id="rId32" Type="http://schemas.openxmlformats.org/officeDocument/2006/relationships/image" Target="../media/image78.png"/><Relationship Id="rId5" Type="http://schemas.openxmlformats.org/officeDocument/2006/relationships/audio" Target="../media/audio2.wav"/><Relationship Id="rId15" Type="http://schemas.openxmlformats.org/officeDocument/2006/relationships/image" Target="../media/image66.png"/><Relationship Id="rId23" Type="http://schemas.microsoft.com/office/2007/relationships/hdphoto" Target="../media/hdphoto27.wdp"/><Relationship Id="rId28" Type="http://schemas.openxmlformats.org/officeDocument/2006/relationships/image" Target="../media/image75.png"/><Relationship Id="rId10" Type="http://schemas.microsoft.com/office/2007/relationships/hdphoto" Target="../media/hdphoto21.wdp"/><Relationship Id="rId19" Type="http://schemas.microsoft.com/office/2007/relationships/hdphoto" Target="../media/hdphoto25.wdp"/><Relationship Id="rId31" Type="http://schemas.openxmlformats.org/officeDocument/2006/relationships/image" Target="../media/image77.png"/><Relationship Id="rId4" Type="http://schemas.openxmlformats.org/officeDocument/2006/relationships/audio" Target="../media/audio5.wav"/><Relationship Id="rId9" Type="http://schemas.openxmlformats.org/officeDocument/2006/relationships/image" Target="../media/image63.png"/><Relationship Id="rId14" Type="http://schemas.microsoft.com/office/2007/relationships/hdphoto" Target="../media/hdphoto23.wdp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2539B6-0B5E-494C-BD3E-24A5C0E92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9B7E9-91F7-4674-8400-F4D54752921F}"/>
              </a:ext>
            </a:extLst>
          </p:cNvPr>
          <p:cNvSpPr txBox="1"/>
          <p:nvPr/>
        </p:nvSpPr>
        <p:spPr>
          <a:xfrm>
            <a:off x="988595" y="1305342"/>
            <a:ext cx="102148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«Домики для инструментов»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BBC7F-18D0-49FA-AB68-35FAC460A4EF}"/>
              </a:ext>
            </a:extLst>
          </p:cNvPr>
          <p:cNvSpPr txBox="1"/>
          <p:nvPr/>
        </p:nvSpPr>
        <p:spPr>
          <a:xfrm>
            <a:off x="5308936" y="3429000"/>
            <a:ext cx="425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Для детей старшего дошкольного возраста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B19C4-9074-498B-837F-F746DA971B67}"/>
              </a:ext>
            </a:extLst>
          </p:cNvPr>
          <p:cNvSpPr txBox="1"/>
          <p:nvPr/>
        </p:nvSpPr>
        <p:spPr>
          <a:xfrm>
            <a:off x="3356811" y="360947"/>
            <a:ext cx="614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Интерактивная игра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F0A6D-585C-41CF-9F71-5BF8F563BC48}"/>
              </a:ext>
            </a:extLst>
          </p:cNvPr>
          <p:cNvSpPr txBox="1"/>
          <p:nvPr/>
        </p:nvSpPr>
        <p:spPr>
          <a:xfrm>
            <a:off x="5308936" y="5275659"/>
            <a:ext cx="435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Автор: Красильникова Дарья Сергеевна</a:t>
            </a:r>
          </a:p>
          <a:p>
            <a:r>
              <a:rPr lang="ru-RU" b="1" dirty="0">
                <a:latin typeface="Arial Black" panose="020B0A04020102020204" pitchFamily="34" charset="0"/>
              </a:rPr>
              <a:t>Муз. Руководитель 1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125702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BB4184-9A3A-416E-A6A3-2244B142A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563" y="1000782"/>
            <a:ext cx="2770377" cy="24282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3AB93D-A471-4025-96E3-FFF27AD649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757" y="677308"/>
            <a:ext cx="3553490" cy="21656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CDF6AA-40C1-4463-8A79-35D55D62F2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4104" y="564952"/>
            <a:ext cx="2961079" cy="2961079"/>
          </a:xfrm>
          <a:prstGeom prst="rect">
            <a:avLst/>
          </a:prstGeom>
        </p:spPr>
      </p:pic>
      <p:pic>
        <p:nvPicPr>
          <p:cNvPr id="5" name="bcc-031814-ballet-piano-847">
            <a:hlinkClick r:id="" action="ppaction://media"/>
            <a:extLst>
              <a:ext uri="{FF2B5EF4-FFF2-40B4-BE49-F238E27FC236}">
                <a16:creationId xmlns:a16="http://schemas.microsoft.com/office/drawing/2014/main" id="{119C1408-A77F-4225-AD2F-4B6AF7963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33757" y="3274748"/>
            <a:ext cx="3553490" cy="3151495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AAE1862-19DB-49F2-806E-28589E958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554" y="4329037"/>
            <a:ext cx="1475360" cy="2097206"/>
          </a:xfrm>
          <a:prstGeom prst="rect">
            <a:avLst/>
          </a:prstGeom>
        </p:spPr>
      </p:pic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49CD384-4120-4961-86FD-4817C33ED6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61585" y="4130340"/>
            <a:ext cx="1591194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1.875E-6 0.21574 C 1.875E-6 0.3125 0.06901 0.43171 0.125 0.43171 L 0.25 0.4317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A89FC2-FFD5-48A2-9E2B-45F44F4C8E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9637" y="4198993"/>
            <a:ext cx="1591194" cy="2091109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2F313FD-3D58-4040-9D3C-ECFFD760B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69" y="4407979"/>
            <a:ext cx="1475360" cy="2097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855F1A-5ED6-47E6-9FEF-BEF009749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5283" y="1008105"/>
            <a:ext cx="2773920" cy="2432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07697A-D88B-40A1-A48D-DF3EA2C93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8566" y="710496"/>
            <a:ext cx="2962913" cy="2956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B88C1E-A5D1-4442-9B1A-3AD1DD0710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2797" y="710496"/>
            <a:ext cx="2323446" cy="2503432"/>
          </a:xfrm>
          <a:prstGeom prst="rect">
            <a:avLst/>
          </a:prstGeom>
        </p:spPr>
      </p:pic>
      <p:pic>
        <p:nvPicPr>
          <p:cNvPr id="8" name="ssm-102518-dad-on-the-violin">
            <a:hlinkClick r:id="" action="ppaction://media"/>
            <a:extLst>
              <a:ext uri="{FF2B5EF4-FFF2-40B4-BE49-F238E27FC236}">
                <a16:creationId xmlns:a16="http://schemas.microsoft.com/office/drawing/2014/main" id="{F63D4799-6411-48FC-986F-6D0A85BC8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8395" y="3440620"/>
            <a:ext cx="3064565" cy="306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7FCB418-5F3F-4BC8-B069-5759CAB61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46" y="4368224"/>
            <a:ext cx="1475360" cy="209720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9552006-0642-4B44-9B47-90FF74636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9395" y="4265254"/>
            <a:ext cx="1591194" cy="20911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057FA-ECA8-4C6B-9699-6707AE511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495" y="203612"/>
            <a:ext cx="1842052" cy="3270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9B4FBA-5B5C-4E37-9B0B-EE691261E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5824" y="203612"/>
            <a:ext cx="2962913" cy="2956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29F599-EEAF-4505-B7A5-BA380ABB4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1552" y="624280"/>
            <a:ext cx="3917513" cy="2531316"/>
          </a:xfrm>
          <a:prstGeom prst="rect">
            <a:avLst/>
          </a:prstGeom>
        </p:spPr>
      </p:pic>
      <p:pic>
        <p:nvPicPr>
          <p:cNvPr id="8" name="balalayka-zvuk">
            <a:hlinkClick r:id="" action="ppaction://media"/>
            <a:extLst>
              <a:ext uri="{FF2B5EF4-FFF2-40B4-BE49-F238E27FC236}">
                <a16:creationId xmlns:a16="http://schemas.microsoft.com/office/drawing/2014/main" id="{18DF7B2F-E525-4059-B155-B74AA99AB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34074" y="3317146"/>
            <a:ext cx="3379304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DEEB00-0D45-4634-956B-629F57AD0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872" y="397566"/>
            <a:ext cx="3284284" cy="24118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8A7337-7F38-4C50-883A-68EC2792E8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8132" y="521380"/>
            <a:ext cx="3554276" cy="2164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69D6C5-F76E-4303-9DD1-7FD004E16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747" y="355728"/>
            <a:ext cx="2962913" cy="2453734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88AF3F3-0C1A-4896-A06F-C0E466EC59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555" y="4363228"/>
            <a:ext cx="1475360" cy="209720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14346E-4301-4FE7-94E7-9CBE5A78DA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0611" y="4172488"/>
            <a:ext cx="1591194" cy="2091109"/>
          </a:xfrm>
          <a:prstGeom prst="rect">
            <a:avLst/>
          </a:prstGeom>
        </p:spPr>
      </p:pic>
      <p:pic>
        <p:nvPicPr>
          <p:cNvPr id="8" name="jdi-042314-jds_cha_cha_cha_125_flute_c_minor_04a-4289">
            <a:hlinkClick r:id="" action="ppaction://media"/>
            <a:extLst>
              <a:ext uri="{FF2B5EF4-FFF2-40B4-BE49-F238E27FC236}">
                <a16:creationId xmlns:a16="http://schemas.microsoft.com/office/drawing/2014/main" id="{D3087538-69D6-488E-966D-E825C6602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20677" y="3067176"/>
            <a:ext cx="3554275" cy="334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5 C 0 0.181 0.069 0.25 0.125 0.25 L 0.25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739BDE-C4CC-47FE-B786-0C74477E0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007" y="344838"/>
            <a:ext cx="2322777" cy="24995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C6FC90-CF38-4C62-83C6-07A7CBF21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619">
                        <a14:foregroundMark x1="67113" y1="30309" x2="41649" y2="59691"/>
                        <a14:foregroundMark x1="41649" y1="59691" x2="74433" y2="64330"/>
                        <a14:foregroundMark x1="74433" y1="64330" x2="48144" y2="79175"/>
                        <a14:foregroundMark x1="48144" y1="79175" x2="21856" y2="79897"/>
                        <a14:foregroundMark x1="87732" y1="72062" x2="35567" y2="84845"/>
                        <a14:foregroundMark x1="35567" y1="84845" x2="12990" y2="74536"/>
                        <a14:foregroundMark x1="90619" y1="75464" x2="48351" y2="84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095" y="244394"/>
            <a:ext cx="2862470" cy="28624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B7BFB3-A9D4-45F8-AB64-D5C9EDC470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3002" y="542737"/>
            <a:ext cx="2103780" cy="2103780"/>
          </a:xfrm>
          <a:prstGeom prst="rect">
            <a:avLst/>
          </a:prstGeom>
        </p:spPr>
      </p:pic>
      <p:pic>
        <p:nvPicPr>
          <p:cNvPr id="5" name="Рисунок 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FCAE17-22BE-48BC-8162-6B5D4D8BF9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537" y="4381476"/>
            <a:ext cx="1475360" cy="2097206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32BD13B-399C-41E4-886D-A34611EE9C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41098" y="4211484"/>
            <a:ext cx="1591194" cy="2091109"/>
          </a:xfrm>
          <a:prstGeom prst="rect">
            <a:avLst/>
          </a:prstGeom>
        </p:spPr>
      </p:pic>
      <p:pic>
        <p:nvPicPr>
          <p:cNvPr id="8" name="barabannaya-drob-cher_yachki">
            <a:hlinkClick r:id="" action="ppaction://media"/>
            <a:extLst>
              <a:ext uri="{FF2B5EF4-FFF2-40B4-BE49-F238E27FC236}">
                <a16:creationId xmlns:a16="http://schemas.microsoft.com/office/drawing/2014/main" id="{0542903F-BF59-49C8-8ADD-2131DD973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53948" y="2970250"/>
            <a:ext cx="3379304" cy="33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0E9D9F-657D-4F34-A0FA-22EF6A9A7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41" b="99805" l="10000" r="90000">
                        <a14:foregroundMark x1="41444" y1="8789" x2="49222" y2="6641"/>
                        <a14:foregroundMark x1="49222" y1="6641" x2="49556" y2="7031"/>
                        <a14:foregroundMark x1="36000" y1="94336" x2="44444" y2="88281"/>
                        <a14:foregroundMark x1="44444" y1="88281" x2="51000" y2="92383"/>
                        <a14:foregroundMark x1="51000" y1="92383" x2="58556" y2="88086"/>
                        <a14:foregroundMark x1="58556" y1="88086" x2="67889" y2="88281"/>
                        <a14:foregroundMark x1="67889" y1="88281" x2="68111" y2="87891"/>
                        <a14:foregroundMark x1="37222" y1="99805" x2="41111" y2="98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6092" y="990600"/>
            <a:ext cx="6929907" cy="457200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8C2C27B-0500-40B2-AFC9-30F5468B2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46821" y="1197142"/>
            <a:ext cx="4158916" cy="41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E489D-587B-487E-8500-ED87A883EEF1}"/>
              </a:ext>
            </a:extLst>
          </p:cNvPr>
          <p:cNvSpPr txBox="1"/>
          <p:nvPr/>
        </p:nvSpPr>
        <p:spPr>
          <a:xfrm>
            <a:off x="1046922" y="795130"/>
            <a:ext cx="1027043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представлений детей о музыкальных инструментах, их звучании, классификации инструментов.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Учить узнавать музыкальные инструменты по звучанию на слух.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представления о классификации музыкальных инструментов.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Актуализировать и обогащать словарь за счёт слов, обозначающих названия музыкальных инструментов, вид музыкальных инструментов</a:t>
            </a:r>
          </a:p>
        </p:txBody>
      </p:sp>
    </p:spTree>
    <p:extLst>
      <p:ext uri="{BB962C8B-B14F-4D97-AF65-F5344CB8AC3E}">
        <p14:creationId xmlns:p14="http://schemas.microsoft.com/office/powerpoint/2010/main" val="72092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F158F3-80B5-4CB9-A37E-8A6EF17F2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277" y="4201405"/>
            <a:ext cx="1591194" cy="2091109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66DEAB7-FAA4-4B82-BF34-3690BF238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50" y="4453839"/>
            <a:ext cx="1475360" cy="20972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A73542-E271-4697-AF58-B4EEA77E7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3625" l="10000" r="90000">
                        <a14:foregroundMark x1="24375" y1="6875" x2="52125" y2="2625"/>
                        <a14:foregroundMark x1="52125" y1="2625" x2="34875" y2="7125"/>
                        <a14:foregroundMark x1="34875" y1="7125" x2="60500" y2="4375"/>
                        <a14:foregroundMark x1="60500" y1="4375" x2="60875" y2="4875"/>
                        <a14:foregroundMark x1="46125" y1="90250" x2="53875" y2="93250"/>
                        <a14:foregroundMark x1="63875" y1="89250" x2="69250" y2="93625"/>
                        <a14:foregroundMark x1="62875" y1="90875" x2="67250" y2="88625"/>
                        <a14:foregroundMark x1="69250" y1="87875" x2="61875" y2="89875"/>
                        <a14:foregroundMark x1="30125" y1="1500" x2="42500" y2="2625"/>
                        <a14:foregroundMark x1="42500" y1="2625" x2="60875" y2="1500"/>
                        <a14:foregroundMark x1="24750" y1="15250" x2="29750" y2="45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5858" y="1733985"/>
            <a:ext cx="4201405" cy="420140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6932E5B-4825-40EB-9172-B5BF7A0F85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70047" y="548966"/>
            <a:ext cx="3846095" cy="38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B559A7-DEA7-4351-B37B-29C03D325DE1}"/>
              </a:ext>
            </a:extLst>
          </p:cNvPr>
          <p:cNvSpPr txBox="1"/>
          <p:nvPr/>
        </p:nvSpPr>
        <p:spPr>
          <a:xfrm>
            <a:off x="3273287" y="556591"/>
            <a:ext cx="5287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Помоги Маше распределить инструменты по домам.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238EC9-E1A7-4298-A63D-3886D9DE7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0" b="97049" l="9961" r="89893">
                        <a14:foregroundMark x1="44531" y1="10330" x2="49609" y2="6076"/>
                        <a14:foregroundMark x1="50781" y1="72569" x2="51270" y2="71267"/>
                        <a14:foregroundMark x1="44287" y1="93663" x2="45459" y2="88889"/>
                        <a14:foregroundMark x1="59717" y1="93229" x2="58545" y2="86719"/>
                        <a14:foregroundMark x1="55859" y1="90625" x2="57080" y2="97049"/>
                        <a14:backgroundMark x1="60938" y1="81597" x2="63770" y2="96788"/>
                        <a14:backgroundMark x1="63770" y1="96788" x2="62891" y2="99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912" y="3218199"/>
            <a:ext cx="6192445" cy="3483251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406BBC-E4E7-4DD7-A163-0780CE4FE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873" y="4252002"/>
            <a:ext cx="1591194" cy="2091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9364B5-C2A3-4083-88F4-7CAE6006D6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9" b="89961" l="6000" r="93000">
                        <a14:foregroundMark x1="10000" y1="30900" x2="6000" y2="54498"/>
                        <a14:foregroundMark x1="6000" y1="54498" x2="7800" y2="61538"/>
                        <a14:foregroundMark x1="93000" y1="45893" x2="89200" y2="588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801" y="314531"/>
            <a:ext cx="1917280" cy="2060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9A6F90-8E75-4598-8A22-B74664DCCF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3288" y="364382"/>
            <a:ext cx="1529654" cy="16338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C9BB20-7AD1-4F80-8B49-A30D58F981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58" b="98867" l="5362" r="95636">
                        <a14:foregroundMark x1="9476" y1="59490" x2="8229" y2="90652"/>
                        <a14:foregroundMark x1="8229" y1="90652" x2="5486" y2="99150"/>
                        <a14:foregroundMark x1="7107" y1="40227" x2="5985" y2="12323"/>
                        <a14:foregroundMark x1="5985" y1="12323" x2="7357" y2="5099"/>
                        <a14:foregroundMark x1="14464" y1="8924" x2="90150" y2="9207"/>
                        <a14:foregroundMark x1="54863" y1="25637" x2="85411" y2="25354"/>
                        <a14:foregroundMark x1="85411" y1="25354" x2="89277" y2="25354"/>
                        <a14:foregroundMark x1="94389" y1="6091" x2="95636" y2="886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325" y="4624279"/>
            <a:ext cx="1529654" cy="13465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96AB25-9445-442E-9BB6-D75E20C37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299" r="93403">
                        <a14:foregroundMark x1="93056" y1="31944" x2="93576" y2="42778"/>
                        <a14:foregroundMark x1="3299" y1="66389" x2="8681" y2="7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4647" y="5216892"/>
            <a:ext cx="2294376" cy="14339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66246E-0C03-4FA6-8EEB-5917E145A1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63" b="95188" l="10000" r="90000">
                        <a14:foregroundMark x1="17778" y1="5563" x2="21778" y2="9438"/>
                        <a14:foregroundMark x1="42556" y1="91313" x2="36778" y2="95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2763" y="4700363"/>
            <a:ext cx="1158815" cy="20601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976528-08B9-4279-97FD-F8F5F3689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5" b="90000" l="10000" r="90000">
                        <a14:foregroundMark x1="46500" y1="7625" x2="46625" y2="19250"/>
                        <a14:foregroundMark x1="53875" y1="68750" x2="57750" y2="6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94668" y="1818055"/>
            <a:ext cx="2226365" cy="222636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1366AA-184E-45BB-9625-591BEBDD3F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91" b="98672" l="10000" r="90000">
                        <a14:foregroundMark x1="47935" y1="2891" x2="49891" y2="8594"/>
                        <a14:foregroundMark x1="36739" y1="90703" x2="53478" y2="89531"/>
                        <a14:foregroundMark x1="53478" y1="89531" x2="60217" y2="90234"/>
                        <a14:foregroundMark x1="49891" y1="93750" x2="51087" y2="98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6282" y="1949762"/>
            <a:ext cx="1976995" cy="27506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51E721-F37E-4143-9ECD-F3C6E0DB82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188" b="97538" l="2283" r="93804">
                        <a14:foregroundMark x1="32283" y1="50849" x2="20109" y2="54924"/>
                        <a14:foregroundMark x1="20109" y1="54924" x2="9891" y2="74958"/>
                        <a14:foregroundMark x1="9891" y1="74958" x2="8478" y2="85059"/>
                        <a14:foregroundMark x1="8478" y1="85059" x2="15761" y2="91511"/>
                        <a14:foregroundMark x1="15761" y1="91511" x2="34348" y2="93039"/>
                        <a14:foregroundMark x1="34348" y1="93039" x2="49239" y2="74873"/>
                        <a14:foregroundMark x1="49239" y1="74873" x2="52283" y2="59253"/>
                        <a14:foregroundMark x1="3370" y1="75297" x2="2391" y2="84890"/>
                        <a14:foregroundMark x1="25761" y1="98048" x2="44130" y2="97623"/>
                        <a14:foregroundMark x1="44130" y1="97623" x2="44348" y2="97623"/>
                        <a14:foregroundMark x1="65109" y1="7810" x2="93804" y2="1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7130" y="2374647"/>
            <a:ext cx="1395092" cy="17863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4B3CE5-B1C1-4640-AC46-75AB2C578D8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07" b="89938" l="10000" r="91300">
                        <a14:foregroundMark x1="91300" y1="18576" x2="90100" y2="125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5853" y="2174759"/>
            <a:ext cx="2989865" cy="19314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EE49CA-0707-4F89-ADD3-BF8B465A123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50639" y="1682423"/>
            <a:ext cx="2155323" cy="14339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FF0B55-466C-4A82-9682-7AA666229C8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10867" y="1199424"/>
            <a:ext cx="2371550" cy="18411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44AE5A-4464-4864-B4BF-84E130ED8EF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054431" y="4015911"/>
            <a:ext cx="2670279" cy="1816765"/>
          </a:xfrm>
          <a:prstGeom prst="rect">
            <a:avLst/>
          </a:prstGeom>
        </p:spPr>
      </p:pic>
      <p:pic>
        <p:nvPicPr>
          <p:cNvPr id="18" name="Рисунок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5B33909-404F-4B62-B179-43F92A28C15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44213" y="4507962"/>
            <a:ext cx="1475360" cy="2097206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E70B88B-4751-4DEF-B9C8-CE511C465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931145" y="1855896"/>
            <a:ext cx="2226365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77A353-06EB-4954-A5C4-B49850DE5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653" y="1756110"/>
            <a:ext cx="4076199" cy="271361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1D9B5F-0B09-4157-B232-AE5FBAFDC31C}"/>
              </a:ext>
            </a:extLst>
          </p:cNvPr>
          <p:cNvSpPr/>
          <p:nvPr/>
        </p:nvSpPr>
        <p:spPr>
          <a:xfrm>
            <a:off x="794083" y="1756110"/>
            <a:ext cx="4129337" cy="27672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482CE-8DF5-4FFF-8A2D-C90E62FB443F}"/>
              </a:ext>
            </a:extLst>
          </p:cNvPr>
          <p:cNvSpPr txBox="1"/>
          <p:nvPr/>
        </p:nvSpPr>
        <p:spPr>
          <a:xfrm>
            <a:off x="962526" y="2165684"/>
            <a:ext cx="37418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Духовые инструменты</a:t>
            </a:r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7737EC5B-2FE6-418D-BF1A-8E0C430C6FBE}"/>
              </a:ext>
            </a:extLst>
          </p:cNvPr>
          <p:cNvSpPr/>
          <p:nvPr/>
        </p:nvSpPr>
        <p:spPr>
          <a:xfrm>
            <a:off x="820653" y="372979"/>
            <a:ext cx="4076199" cy="1383131"/>
          </a:xfrm>
          <a:prstGeom prst="triangl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6C352-2290-41CD-B837-96939B51FFE1}"/>
              </a:ext>
            </a:extLst>
          </p:cNvPr>
          <p:cNvSpPr txBox="1"/>
          <p:nvPr/>
        </p:nvSpPr>
        <p:spPr>
          <a:xfrm>
            <a:off x="1925053" y="902368"/>
            <a:ext cx="1985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2.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EFB5A1-33A1-4613-98D8-E5AF244D3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767" y="1756111"/>
            <a:ext cx="4220106" cy="28519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38F89BB-3AAB-4B0E-A3E1-655425E8C3BF}"/>
              </a:ext>
            </a:extLst>
          </p:cNvPr>
          <p:cNvSpPr/>
          <p:nvPr/>
        </p:nvSpPr>
        <p:spPr>
          <a:xfrm>
            <a:off x="6780767" y="1756110"/>
            <a:ext cx="4220106" cy="2851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F9EAE334-8CF3-45A4-ACCB-FA4B67EC0445}"/>
              </a:ext>
            </a:extLst>
          </p:cNvPr>
          <p:cNvSpPr/>
          <p:nvPr/>
        </p:nvSpPr>
        <p:spPr>
          <a:xfrm>
            <a:off x="6780767" y="372978"/>
            <a:ext cx="4129337" cy="1383131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1B5E56-972F-4C0E-92FC-0EE340A0F966}"/>
              </a:ext>
            </a:extLst>
          </p:cNvPr>
          <p:cNvSpPr txBox="1"/>
          <p:nvPr/>
        </p:nvSpPr>
        <p:spPr>
          <a:xfrm>
            <a:off x="7771883" y="902367"/>
            <a:ext cx="2237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3</a:t>
            </a:r>
            <a:r>
              <a:rPr lang="ru-RU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A75A78-7CBD-4A99-BB3D-F90BDC1870FF}"/>
              </a:ext>
            </a:extLst>
          </p:cNvPr>
          <p:cNvSpPr txBox="1"/>
          <p:nvPr/>
        </p:nvSpPr>
        <p:spPr>
          <a:xfrm>
            <a:off x="6870032" y="2129087"/>
            <a:ext cx="4040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Струнные инструменты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6BFE41-6095-4D7E-B7B3-DE5E1A487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094" y="4071723"/>
            <a:ext cx="4572000" cy="271361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C830DBC-FDEB-4E81-B4EA-C2F482E34581}"/>
              </a:ext>
            </a:extLst>
          </p:cNvPr>
          <p:cNvSpPr/>
          <p:nvPr/>
        </p:nvSpPr>
        <p:spPr>
          <a:xfrm>
            <a:off x="3566094" y="4035127"/>
            <a:ext cx="4579285" cy="270255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13176A8-ADFE-46B5-8542-DB7E4BB543BD}"/>
              </a:ext>
            </a:extLst>
          </p:cNvPr>
          <p:cNvSpPr/>
          <p:nvPr/>
        </p:nvSpPr>
        <p:spPr>
          <a:xfrm>
            <a:off x="3566094" y="2574175"/>
            <a:ext cx="4545431" cy="1497548"/>
          </a:xfrm>
          <a:prstGeom prst="triangl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635CE6-9E72-4D59-A1E0-EBFD6B029249}"/>
              </a:ext>
            </a:extLst>
          </p:cNvPr>
          <p:cNvSpPr txBox="1"/>
          <p:nvPr/>
        </p:nvSpPr>
        <p:spPr>
          <a:xfrm>
            <a:off x="3532240" y="4607674"/>
            <a:ext cx="4579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Клавишные инструменты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FD7BE-F3A8-4CDD-A531-8B4D1AC41B5F}"/>
              </a:ext>
            </a:extLst>
          </p:cNvPr>
          <p:cNvSpPr txBox="1"/>
          <p:nvPr/>
        </p:nvSpPr>
        <p:spPr>
          <a:xfrm>
            <a:off x="4896852" y="3010131"/>
            <a:ext cx="1883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1</a:t>
            </a:r>
          </a:p>
        </p:txBody>
      </p:sp>
      <p:pic>
        <p:nvPicPr>
          <p:cNvPr id="20" name="Рисунок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A6B0F8-F96E-42E2-8F12-FDC4D242B9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52" b="99074" l="1220" r="97317">
                        <a14:foregroundMark x1="18537" y1="9259" x2="25488" y2="2130"/>
                        <a14:foregroundMark x1="25488" y1="2130" x2="36341" y2="4444"/>
                        <a14:foregroundMark x1="36341" y1="4444" x2="45854" y2="10000"/>
                        <a14:foregroundMark x1="45854" y1="10000" x2="47805" y2="10463"/>
                        <a14:foregroundMark x1="9024" y1="18148" x2="1341" y2="26944"/>
                        <a14:foregroundMark x1="1341" y1="26944" x2="7683" y2="47685"/>
                        <a14:foregroundMark x1="86341" y1="47130" x2="97439" y2="51667"/>
                        <a14:foregroundMark x1="97439" y1="51667" x2="82073" y2="54630"/>
                        <a14:foregroundMark x1="42561" y1="90741" x2="54878" y2="99074"/>
                        <a14:foregroundMark x1="54878" y1="99074" x2="56951" y2="9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757" y="4627132"/>
            <a:ext cx="1588001" cy="2091514"/>
          </a:xfrm>
          <a:prstGeom prst="rect">
            <a:avLst/>
          </a:prstGeom>
        </p:spPr>
      </p:pic>
      <p:pic>
        <p:nvPicPr>
          <p:cNvPr id="21" name="Рисунок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F2C333A-02FB-4A16-8BA1-87A6929780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722" y="4587085"/>
            <a:ext cx="1472094" cy="20930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CF8993-EBB3-4598-999E-3CB67481D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9162" y="1404057"/>
            <a:ext cx="2137611" cy="1692523"/>
          </a:xfrm>
          <a:prstGeom prst="rect">
            <a:avLst/>
          </a:prstGeom>
        </p:spPr>
      </p:pic>
      <p:pic>
        <p:nvPicPr>
          <p:cNvPr id="19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B7ACB46-EEA4-4E33-873D-B3379A7952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39841" y="-54721"/>
            <a:ext cx="2025345" cy="20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004D29-B206-42AC-8845-4376B9F3B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98" y="4450784"/>
            <a:ext cx="1591194" cy="2091109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49267D3-D94A-4573-ADB4-5610B5746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076" y="4447735"/>
            <a:ext cx="1475360" cy="20972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7F6EFE-16C3-4F15-ABB7-940FB89B95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63" b="90000" l="6000" r="95000">
                        <a14:foregroundMark x1="6778" y1="37500" x2="6000" y2="47396"/>
                        <a14:foregroundMark x1="37444" y1="68333" x2="38556" y2="69792"/>
                        <a14:foregroundMark x1="41667" y1="68542" x2="42667" y2="70729"/>
                        <a14:foregroundMark x1="41667" y1="62396" x2="42222" y2="64167"/>
                        <a14:foregroundMark x1="39444" y1="62187" x2="39222" y2="63750"/>
                        <a14:foregroundMark x1="41667" y1="7187" x2="64556" y2="6563"/>
                        <a14:foregroundMark x1="95444" y1="21146" x2="95000" y2="29792"/>
                        <a14:foregroundMark x1="95000" y1="29792" x2="95000" y2="29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2107" y="2782956"/>
            <a:ext cx="3988076" cy="42539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8A0DE-08C8-4B86-9ED5-42F822994E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3871" y="-267614"/>
            <a:ext cx="1914310" cy="20606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331752-6093-4ECF-B47B-74F126D927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9112" y="2199608"/>
            <a:ext cx="2225233" cy="22252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0A0D16-E4E8-4FEF-B3F0-0E73428B6B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68246" y="5100269"/>
            <a:ext cx="1530229" cy="1341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153B9A-7521-4D35-8238-28D3937D49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28119" y="3312225"/>
            <a:ext cx="1158340" cy="20606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98112A-DAAB-480D-AFD3-B7791BAAC8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74702" y="797896"/>
            <a:ext cx="1396105" cy="17862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2D92AC-381E-495E-84F8-DA40807F17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52165" y="797896"/>
            <a:ext cx="2371550" cy="18411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2745B9-5FE5-4043-859B-AEFFB40133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5558" y="697564"/>
            <a:ext cx="2670279" cy="18167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F8174C-E40C-4C4F-BA95-81BD9A3B6C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160" y="2732112"/>
            <a:ext cx="2450804" cy="14936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B995E-AE64-4ADF-9C72-9814DC02C2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358018" y="574543"/>
            <a:ext cx="1530229" cy="163387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AC1209-CDD4-4551-8280-0C38E75F7F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184" b="92687" l="10000" r="90000">
                        <a14:foregroundMark x1="39239" y1="69728" x2="54130" y2="70578"/>
                        <a14:foregroundMark x1="54130" y1="70578" x2="61304" y2="69728"/>
                        <a14:foregroundMark x1="47826" y1="19728" x2="47391" y2="44728"/>
                        <a14:foregroundMark x1="50435" y1="9184" x2="50870" y2="9184"/>
                        <a14:foregroundMark x1="37391" y1="90986" x2="38913" y2="92687"/>
                        <a14:foregroundMark x1="64022" y1="39456" x2="64348" y2="47109"/>
                        <a14:foregroundMark x1="38370" y1="39966" x2="37935" y2="47109"/>
                        <a14:foregroundMark x1="57609" y1="25170" x2="57283" y2="44218"/>
                        <a14:foregroundMark x1="54239" y1="23639" x2="54239" y2="44218"/>
                        <a14:foregroundMark x1="44457" y1="26190" x2="45326" y2="48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8380" y="1509706"/>
            <a:ext cx="2556395" cy="16338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EFE5E0-3526-446A-9E34-200F68F3D7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38" r="95000">
                        <a14:foregroundMark x1="938" y1="65000" x2="9375" y2="71500"/>
                        <a14:foregroundMark x1="95000" y1="42000" x2="89688" y2="2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2236" y="4726345"/>
            <a:ext cx="3048000" cy="1905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80B27E1-6AAD-4CDB-88FC-686AFBE7B3D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26710" y="5571414"/>
            <a:ext cx="1083583" cy="11664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2AC8D9A-96DC-4CD8-A792-637AA30BBA1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59358" y="4904224"/>
            <a:ext cx="883773" cy="7746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21ECD0-CC7F-432B-900A-90BB2DA0EC6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44435" y="5372852"/>
            <a:ext cx="853878" cy="91171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F1F66D-DFB8-40D8-946D-A6E2378BAD3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485073" y="4142117"/>
            <a:ext cx="1825391" cy="11664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6BFE88-DF3D-47F6-B1A4-BDBFA5FADF4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20302" y="3632899"/>
            <a:ext cx="1524133" cy="9541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E5B051E-23E5-44DE-AB69-057E5549C04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48109" y="499963"/>
            <a:ext cx="1396105" cy="1396105"/>
          </a:xfrm>
          <a:prstGeom prst="rect">
            <a:avLst/>
          </a:prstGeom>
        </p:spPr>
      </p:pic>
      <p:pic>
        <p:nvPicPr>
          <p:cNvPr id="2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BCA1859-A82D-406D-BF6B-D5D9BE2DE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73966" y="273626"/>
            <a:ext cx="1881839" cy="188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572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B0E662-BC09-4702-9A4A-0B33D3187D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848" l="2267" r="95267">
                        <a14:foregroundMark x1="14267" y1="15402" x2="11133" y2="24033"/>
                        <a14:foregroundMark x1="8200" y1="35268" x2="6200" y2="43899"/>
                        <a14:foregroundMark x1="14267" y1="21726" x2="11867" y2="14360"/>
                        <a14:foregroundMark x1="11867" y1="14360" x2="8600" y2="15402"/>
                        <a14:foregroundMark x1="46800" y1="6548" x2="54800" y2="6324"/>
                        <a14:foregroundMark x1="54800" y1="6324" x2="63333" y2="6548"/>
                        <a14:foregroundMark x1="92933" y1="26488" x2="92200" y2="31622"/>
                        <a14:foregroundMark x1="8200" y1="21354" x2="12667" y2="26414"/>
                        <a14:foregroundMark x1="12667" y1="26414" x2="18667" y2="17336"/>
                        <a14:foregroundMark x1="18667" y1="17336" x2="18667" y2="15997"/>
                        <a14:foregroundMark x1="7667" y1="32813" x2="2267" y2="40774"/>
                        <a14:foregroundMark x1="2267" y1="40774" x2="11533" y2="44048"/>
                        <a14:foregroundMark x1="11533" y1="44048" x2="13867" y2="37426"/>
                        <a14:foregroundMark x1="13867" y1="37426" x2="8800" y2="29092"/>
                        <a14:foregroundMark x1="8800" y1="29092" x2="8800" y2="28943"/>
                        <a14:foregroundMark x1="91667" y1="62574" x2="95267" y2="70313"/>
                        <a14:foregroundMark x1="95267" y1="70313" x2="93467" y2="81250"/>
                        <a14:foregroundMark x1="47533" y1="90848" x2="56200" y2="89881"/>
                        <a14:foregroundMark x1="56200" y1="89881" x2="67800" y2="90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4590" y="3074504"/>
            <a:ext cx="4569131" cy="4093941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604EC9-ABEA-4C6C-9453-3533BD14D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7263" y="4225497"/>
            <a:ext cx="1591194" cy="2091109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EFB7257-67F5-42DF-92DB-1AABA764A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779" y="4225497"/>
            <a:ext cx="1475360" cy="20972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218BB-FB19-4CFC-883F-F96F63A23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285" y="1835145"/>
            <a:ext cx="2450804" cy="14936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AF70E-05E7-439F-BD14-92A9C0B840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745" y="1370574"/>
            <a:ext cx="1396105" cy="17862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43D1AF-4875-42FA-928E-BF386E5917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76048" y="2634442"/>
            <a:ext cx="2554445" cy="16338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6CD6D-E014-4F76-9151-9BB24DCBD1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8839" y="1678344"/>
            <a:ext cx="1158340" cy="20606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E17C1C-A1B6-4D3F-B0D0-4804799AFB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62277" y="-120549"/>
            <a:ext cx="2381986" cy="14911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1D2BC7-FD20-4461-AE09-0712D9F6865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7953" y="3915052"/>
            <a:ext cx="1916785" cy="19167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07B5E6-9D3A-482A-89FD-59F13D42CD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3957" y="497816"/>
            <a:ext cx="1530229" cy="13412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137C56-9D28-4BCD-8D5E-07026B19865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07" b="89938" l="10000" r="91000">
                        <a14:foregroundMark x1="91000" y1="19195" x2="90100" y2="123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428" y="3446894"/>
            <a:ext cx="2777750" cy="17944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A64EB7-80A0-4F81-AF43-298773CC9D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63" b="93218" l="5000" r="99000">
                        <a14:foregroundMark x1="8889" y1="30915" x2="5444" y2="73186"/>
                        <a14:foregroundMark x1="5444" y1="73186" x2="7222" y2="83438"/>
                        <a14:foregroundMark x1="7222" y1="83438" x2="5111" y2="93533"/>
                        <a14:foregroundMark x1="5111" y1="93533" x2="9444" y2="93218"/>
                        <a14:foregroundMark x1="42444" y1="7886" x2="61333" y2="5363"/>
                        <a14:foregroundMark x1="61333" y1="5363" x2="79667" y2="9937"/>
                        <a14:foregroundMark x1="94556" y1="16088" x2="94889" y2="24448"/>
                        <a14:foregroundMark x1="98889" y1="15615" x2="99000" y2="20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513" y="1539079"/>
            <a:ext cx="1943655" cy="13691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A27101-1658-4C3A-A095-9F62B9A6D8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948" b="93229" l="9961" r="89844">
                        <a14:foregroundMark x1="19629" y1="4948" x2="23926" y2="11328"/>
                        <a14:foregroundMark x1="64844" y1="91927" x2="71875" y2="93229"/>
                        <a14:foregroundMark x1="71875" y1="93229" x2="73047" y2="923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4284" y="72814"/>
            <a:ext cx="2316336" cy="17372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176D49-1FAF-496E-BCF0-0D46072FB1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721" b="97791" l="6000" r="94000">
                        <a14:foregroundMark x1="58222" y1="7791" x2="67000" y2="3721"/>
                        <a14:foregroundMark x1="67000" y1="3721" x2="94000" y2="15349"/>
                        <a14:foregroundMark x1="6000" y1="42093" x2="8556" y2="42209"/>
                        <a14:foregroundMark x1="5222" y1="81047" x2="7556" y2="88605"/>
                        <a14:foregroundMark x1="7556" y1="88605" x2="14000" y2="92791"/>
                        <a14:foregroundMark x1="14000" y1="92791" x2="25556" y2="93605"/>
                        <a14:foregroundMark x1="25556" y1="93605" x2="28222" y2="92326"/>
                        <a14:foregroundMark x1="18000" y1="97442" x2="23889" y2="977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1963" y="2307530"/>
            <a:ext cx="1682291" cy="16075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15F6D74-8939-4459-A60B-0589B8F9699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54048" y="5642433"/>
            <a:ext cx="1386961" cy="89619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D2A4BF-C282-41EC-8F61-7BE31F75944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56610" y="5049119"/>
            <a:ext cx="852395" cy="15163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C37E4C-6990-46CE-B510-E89105FDED7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68607" y="4510013"/>
            <a:ext cx="750473" cy="96021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A7F6F8-1134-4E06-8D93-4C39DC14CA0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36144" y="4265041"/>
            <a:ext cx="1027387" cy="7214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FA7210B-AFC8-4096-A0F1-FC6ED626CAB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95199" y="4793998"/>
            <a:ext cx="957155" cy="96020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CE0B08A-FF91-4EED-BA7F-5897F392056B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27572" y="190737"/>
            <a:ext cx="1351279" cy="1351279"/>
          </a:xfrm>
          <a:prstGeom prst="rect">
            <a:avLst/>
          </a:prstGeom>
        </p:spPr>
      </p:pic>
      <p:pic>
        <p:nvPicPr>
          <p:cNvPr id="2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2717680-BFEF-462E-96A9-ACD4666B1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498298" y="0"/>
            <a:ext cx="2094987" cy="209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0529"/>
            <a:ext cx="12192000" cy="689852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AAB44-5F7F-46FF-8821-4A0CA3DFE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61" y="1768210"/>
            <a:ext cx="2450421" cy="166672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3A3904-BDDE-4CD1-BAB4-D5E53FA56D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148" y="515707"/>
            <a:ext cx="1782766" cy="1383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494C3-FFB3-4976-9708-E184142E32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0" b="89898" l="2637" r="93848">
                        <a14:foregroundMark x1="93359" y1="7906" x2="94824" y2="15959"/>
                        <a14:foregroundMark x1="94824" y1="15959" x2="93945" y2="68375"/>
                        <a14:foregroundMark x1="93945" y1="68375" x2="89258" y2="66179"/>
                        <a14:foregroundMark x1="89258" y1="66179" x2="83301" y2="58858"/>
                        <a14:foregroundMark x1="83301" y1="58858" x2="70117" y2="54319"/>
                        <a14:foregroundMark x1="70117" y1="54319" x2="68555" y2="54319"/>
                        <a14:foregroundMark x1="9277" y1="39531" x2="4688" y2="44070"/>
                        <a14:foregroundMark x1="4688" y1="44070" x2="2637" y2="50512"/>
                        <a14:foregroundMark x1="7129" y1="42020" x2="5664" y2="45242"/>
                        <a14:foregroundMark x1="66797" y1="70864" x2="66797" y2="70864"/>
                        <a14:foregroundMark x1="66699" y1="70425" x2="65430" y2="70425"/>
                        <a14:foregroundMark x1="63672" y1="69985" x2="63965" y2="71010"/>
                        <a14:foregroundMark x1="83301" y1="59590" x2="71484" y2="54466"/>
                        <a14:foregroundMark x1="71484" y1="54466" x2="74512" y2="60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432" y="3111333"/>
            <a:ext cx="2557970" cy="17061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1FB54-E8DD-4E02-B8F2-CA78844DDC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7" b="94316" l="4868" r="94224">
                        <a14:foregroundMark x1="10231" y1="14153" x2="4290" y2="16821"/>
                        <a14:foregroundMark x1="4290" y1="16821" x2="7838" y2="22158"/>
                        <a14:foregroundMark x1="7838" y1="22158" x2="10231" y2="17633"/>
                        <a14:foregroundMark x1="4868" y1="16821" x2="7178" y2="22158"/>
                        <a14:foregroundMark x1="89604" y1="60557" x2="94719" y2="66125"/>
                        <a14:foregroundMark x1="94719" y1="66125" x2="97525" y2="74014"/>
                        <a14:foregroundMark x1="97525" y1="74014" x2="97690" y2="81439"/>
                        <a14:foregroundMark x1="97690" y1="81439" x2="94224" y2="89211"/>
                        <a14:foregroundMark x1="94224" y1="89211" x2="83251" y2="94316"/>
                        <a14:foregroundMark x1="72112" y1="86195" x2="71122" y2="88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4545" y="2295782"/>
            <a:ext cx="2131612" cy="15160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C21323-E824-47DE-BD71-D219A7DA14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62810" y="319418"/>
            <a:ext cx="2450421" cy="14979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249EC7-F564-4EC0-B412-D3DBC4715C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00" b="94000" l="10000" r="90000">
                        <a14:foregroundMark x1="21250" y1="90000" x2="27750" y2="95375"/>
                        <a14:foregroundMark x1="27750" y1="95375" x2="35875" y2="95875"/>
                        <a14:foregroundMark x1="35875" y1="95875" x2="43375" y2="94875"/>
                        <a14:foregroundMark x1="43375" y1="94875" x2="49125" y2="90875"/>
                        <a14:foregroundMark x1="49125" y1="90875" x2="49500" y2="90250"/>
                        <a14:foregroundMark x1="24500" y1="94375" x2="34000" y2="97375"/>
                        <a14:foregroundMark x1="34000" y1="97375" x2="45625" y2="94000"/>
                        <a14:foregroundMark x1="45625" y1="94000" x2="47500" y2="92750"/>
                        <a14:foregroundMark x1="72250" y1="9375" x2="77875" y2="3500"/>
                        <a14:foregroundMark x1="77875" y1="3500" x2="77875" y2="11125"/>
                        <a14:foregroundMark x1="77875" y1="11125" x2="77875" y2="11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8921" y="985544"/>
            <a:ext cx="2141621" cy="21416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2175D9-F2E5-41A5-B03F-E5B62554131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53" b="89894" l="8429" r="90000">
                        <a14:foregroundMark x1="47000" y1="30186" x2="32286" y2="19548"/>
                        <a14:foregroundMark x1="32286" y1="19548" x2="26857" y2="12766"/>
                        <a14:foregroundMark x1="26857" y1="12766" x2="8429" y2="5053"/>
                        <a14:foregroundMark x1="8429" y1="5053" x2="10143" y2="13830"/>
                        <a14:foregroundMark x1="10143" y1="13830" x2="34000" y2="31117"/>
                        <a14:foregroundMark x1="34000" y1="31117" x2="44714" y2="35106"/>
                        <a14:foregroundMark x1="44714" y1="35106" x2="47286" y2="29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3442" y="279701"/>
            <a:ext cx="1732056" cy="18607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6A907F-1351-4AEB-97F2-B1F9BB312C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13" b="93750" l="10000" r="90000">
                        <a14:foregroundMark x1="13778" y1="10875" x2="13778" y2="2750"/>
                        <a14:foregroundMark x1="13778" y1="2750" x2="24444" y2="6813"/>
                        <a14:foregroundMark x1="24444" y1="6813" x2="29778" y2="10250"/>
                        <a14:foregroundMark x1="28778" y1="89250" x2="34667" y2="96125"/>
                        <a14:foregroundMark x1="34667" y1="96125" x2="50444" y2="92500"/>
                        <a14:foregroundMark x1="50444" y1="92500" x2="49556" y2="9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1015" y="2953648"/>
            <a:ext cx="1384644" cy="2461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C24F7C-231A-4533-9846-383A5B97D7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4000" l="10000" r="90000">
                        <a14:foregroundMark x1="22200" y1="90500" x2="27200" y2="96400"/>
                        <a14:foregroundMark x1="27200" y1="96400" x2="36200" y2="94000"/>
                        <a14:foregroundMark x1="36200" y1="94000" x2="37600" y2="89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0683" y="1869400"/>
            <a:ext cx="1666727" cy="166672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8977BE-24E7-4C5C-8790-1934B3C8183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36093" y="2486636"/>
            <a:ext cx="4956315" cy="4661686"/>
          </a:xfrm>
          <a:prstGeom prst="rect">
            <a:avLst/>
          </a:prstGeom>
        </p:spPr>
      </p:pic>
      <p:pic>
        <p:nvPicPr>
          <p:cNvPr id="9" name="Рисунок 8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6B59571-5D7F-42AB-ACA7-D6BB46350BA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6141" y="4493874"/>
            <a:ext cx="1475360" cy="20972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AA7A5A-4B36-4B20-8DEA-BBD5B996D1C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04304" y="4321378"/>
            <a:ext cx="1591194" cy="20911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41786-1C03-44CE-904F-3269A2E3E9C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68715" y="5519459"/>
            <a:ext cx="1619306" cy="10821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F7E4F8B-A3B7-4519-B27A-3849FD110AA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96000" y="5542477"/>
            <a:ext cx="1587628" cy="108211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9E1B4D0-08B3-4221-BDE8-FC1DDBD4AF6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329333" y="4291777"/>
            <a:ext cx="1622238" cy="9886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0513960-6396-4056-9EAE-CAD81AF5C54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009298" y="4118261"/>
            <a:ext cx="1400720" cy="10851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FFF2157-DE02-4E11-9DE5-C39CDA5B9DA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250126" y="3240357"/>
            <a:ext cx="1561189" cy="11062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A076E0-1210-4DB7-964D-CC02F875D2B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744" y="2438"/>
            <a:ext cx="1662333" cy="1662333"/>
          </a:xfrm>
          <a:prstGeom prst="rect">
            <a:avLst/>
          </a:prstGeom>
        </p:spPr>
      </p:pic>
      <p:pic>
        <p:nvPicPr>
          <p:cNvPr id="2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84F189DA-4D76-4FED-BE89-3B942B57C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38393" y="0"/>
            <a:ext cx="1840886" cy="184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63704D-2F85-4461-BC12-CBBADCA1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58AB7FB-DC93-4DDD-B478-A86E0E7C5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94" y="4353576"/>
            <a:ext cx="1475360" cy="209720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D0C35F2-3F99-44AD-A599-CAAE27F81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025" y="4359673"/>
            <a:ext cx="1591194" cy="20911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F815B-5BB8-4263-A00F-FBC1264CE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3793" y="1812758"/>
            <a:ext cx="7193993" cy="4046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54208-FE5A-41F2-85AD-9378EC0EFAE0}"/>
              </a:ext>
            </a:extLst>
          </p:cNvPr>
          <p:cNvSpPr txBox="1"/>
          <p:nvPr/>
        </p:nvSpPr>
        <p:spPr>
          <a:xfrm>
            <a:off x="3341889" y="709863"/>
            <a:ext cx="525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Следующее задание</a:t>
            </a:r>
          </a:p>
        </p:txBody>
      </p:sp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3A3B41B-8E20-4B68-9868-909C8C92D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4214" y="2310063"/>
            <a:ext cx="2847473" cy="284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1744</TotalTime>
  <Words>98</Words>
  <Application>Microsoft Office PowerPoint</Application>
  <PresentationFormat>Широкоэкранный</PresentationFormat>
  <Paragraphs>19</Paragraphs>
  <Slides>15</Slides>
  <Notes>1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Courier New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Красильникова</dc:creator>
  <cp:lastModifiedBy>Дарья Красильникова</cp:lastModifiedBy>
  <cp:revision>49</cp:revision>
  <dcterms:created xsi:type="dcterms:W3CDTF">2021-10-15T10:43:40Z</dcterms:created>
  <dcterms:modified xsi:type="dcterms:W3CDTF">2021-10-18T19:01:17Z</dcterms:modified>
</cp:coreProperties>
</file>