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645-24BD-4E45-803E-4F67A09FE96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1B6F-5AF3-4E5A-BEA1-DA5971864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8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645-24BD-4E45-803E-4F67A09FE96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1B6F-5AF3-4E5A-BEA1-DA5971864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1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645-24BD-4E45-803E-4F67A09FE96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1B6F-5AF3-4E5A-BEA1-DA5971864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645-24BD-4E45-803E-4F67A09FE96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1B6F-5AF3-4E5A-BEA1-DA5971864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9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645-24BD-4E45-803E-4F67A09FE96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1B6F-5AF3-4E5A-BEA1-DA5971864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4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645-24BD-4E45-803E-4F67A09FE96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1B6F-5AF3-4E5A-BEA1-DA5971864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0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645-24BD-4E45-803E-4F67A09FE96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1B6F-5AF3-4E5A-BEA1-DA5971864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6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645-24BD-4E45-803E-4F67A09FE96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1B6F-5AF3-4E5A-BEA1-DA5971864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4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645-24BD-4E45-803E-4F67A09FE96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1B6F-5AF3-4E5A-BEA1-DA5971864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8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645-24BD-4E45-803E-4F67A09FE96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1B6F-5AF3-4E5A-BEA1-DA5971864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8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645-24BD-4E45-803E-4F67A09FE96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1B6F-5AF3-4E5A-BEA1-DA5971864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9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F645-24BD-4E45-803E-4F67A09FE96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1B6F-5AF3-4E5A-BEA1-DA5971864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7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1357" y="445236"/>
            <a:ext cx="10140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«Центр развития ребёнка - Детский сад № 125 «Лесная сказка» г. Орска»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4257" y="1953360"/>
            <a:ext cx="8082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1.Дидактическое пособие по пожарной безопасности.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2.Объёмная книга по ППД.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349876"/>
            <a:ext cx="6662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Алемасцева Лариса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Мамонтова Светлана Леонтьевна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42" y="220434"/>
            <a:ext cx="4523014" cy="2979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" y="171448"/>
            <a:ext cx="4261757" cy="3077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57" y="3400424"/>
            <a:ext cx="4343400" cy="3257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13" y="3526971"/>
            <a:ext cx="425631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31" y="130629"/>
            <a:ext cx="5637837" cy="3233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23587"/>
            <a:ext cx="5598145" cy="4217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60" y="3314700"/>
            <a:ext cx="5789774" cy="3543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16629" y="5698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04357" y="5306785"/>
            <a:ext cx="3703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6957" y="0"/>
            <a:ext cx="1204504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пожарной безопасности предназначено для детей старшего дошкольного возраста.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элементарных правил пожарной безопасности с детьми.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1.Формировать понимание необходимости соблюдения правил пожарной безопасности.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Продолжать знакомить детей с профессией пожарного и средствами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пожаротушения.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3.Активизировать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по данной теме.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4.Воспитывать ответственность за свою жизнь.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позволяет решить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перечисленные задачи в форме игры, а также обобщить и систематизировать имеющиеся знания дошкольников о пожарной безопасности в различных жизненных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34890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" y="163287"/>
            <a:ext cx="111252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Комплектация: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1.Кармашек: Пазлы по пожарной безопасности.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мышления, мелкой моторики рук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могут 2-3 человека. Кто быстрее соберет пазл, тот и выигрывает.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2.Кармашек: Д/и «Лабиринты».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пространственного мышления и зрительного восприятия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Игрокам раздаются карточки. Ребенок маркером двигается по листу до конечного пункта назначения. Можно предложить соревнование.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3.Кармашек: Д/И «Что нужно пожарному?»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Закрепление названий предметов, которые пожарный использует в своей работе, объяснить значение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Нужно рассмотреть карточки с предметами, выбрать те, которые пожарный использует в своей работе.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586" y="228600"/>
            <a:ext cx="117239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4.Кармашек: Лото «Юный пожарный»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 детей о предметах, способных вызвать и остановить пожар.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участвуют 2 ребенка. Раздаются карточки-игровые поля с изображением предметов. Ведущий называет предмет, изображенный на маленькой карточке, ребенок ищет у себя на игровом поле, если находит, то закрывает соответствующее изображение. Выигрывает тот, кто быстрее закроет все изображения предметов на своём игровом поле.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5.Кармашек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Загадки на пожарную тему.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 детей отгадывать загадки, основываясь на свои знания по данной теме.  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4343665"/>
            <a:ext cx="4261757" cy="2464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94" y="4318515"/>
            <a:ext cx="2612571" cy="251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235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21" y="179615"/>
            <a:ext cx="5244193" cy="4474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229" y="365125"/>
            <a:ext cx="5225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к пособию прилагается книга по ознакомлению правил пожарной безопасности.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Раскраски по ПБ  и дополнительные лабиринты.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7" y="2416629"/>
            <a:ext cx="3282043" cy="4376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29" y="2518229"/>
            <a:ext cx="3230336" cy="4307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31" y="4649222"/>
            <a:ext cx="2699656" cy="2024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40" y="3706587"/>
            <a:ext cx="2182588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0" y="114301"/>
            <a:ext cx="4395106" cy="4637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957" y="195943"/>
            <a:ext cx="3837213" cy="4637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14" y="2514600"/>
            <a:ext cx="5508171" cy="413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735286" y="1028701"/>
            <a:ext cx="3412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Лото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Юный пожарный»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453742"/>
            <a:ext cx="192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29701" y="5029201"/>
            <a:ext cx="2955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Дид/игра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пожарному?»</a:t>
            </a:r>
          </a:p>
        </p:txBody>
      </p:sp>
    </p:spTree>
    <p:extLst>
      <p:ext uri="{BB962C8B-B14F-4D97-AF65-F5344CB8AC3E}">
        <p14:creationId xmlns:p14="http://schemas.microsoft.com/office/powerpoint/2010/main" val="11664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7" y="114301"/>
            <a:ext cx="113810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Объёмная книга по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ПДД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 дошкольников знаний правил дорожного движения.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1.Познакомить детей с ролью пешехода и пассажира, с правилами поведения на улице и в транспорте.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2.Закрепить знания об известных основных дорожных знаках и их значении.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3.Развивать мышление, память.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4.Воспитывать внимание, культуру поведения в общественном транспорте, умение ориентироваться на улице.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42" y="4065814"/>
            <a:ext cx="4044486" cy="27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272" y="163286"/>
            <a:ext cx="110871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Объёмная книга состоит из 2 разделов: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 этом разделе в доступной  и занимательной форме  знакомим детей с правилами дорожного движения для пешеходов и водителей, с терминами и их значением: «регулировщик», «наземные и подземные переходы» и т.п., также здесь представлены сюжетные картинки с различными дорожными ситуациями.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2.Во втором разделе мы знакомим дошкольников со знаками дорожного движения: предупреждающие, запрещающие, предписывающие,информационные, знаки приоритета, сервиса.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книге объёмные картинки прицепляются к основной с помощью липучек.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может сам отцеплять картинки, знаки, перемешивать и вновь прицеплять.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игр: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«Распредели правильно цвета светофора».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Цель: Закрепить сигналы светофора для пешеходов 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водителей.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2. «Кто нарушил правило?»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Цель: Закрепить представление о правилах перехода проезжей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улицы.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229" y="146958"/>
            <a:ext cx="11576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«Назови знаки».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Определи к какой группе относятся дорожные знаки, как называется, что обозначает.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6" y="938802"/>
            <a:ext cx="3695700" cy="277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9" y="955221"/>
            <a:ext cx="4196564" cy="3147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3869871"/>
            <a:ext cx="4065815" cy="2775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29" y="4255678"/>
            <a:ext cx="3541850" cy="24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602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43</cp:revision>
  <dcterms:created xsi:type="dcterms:W3CDTF">2022-02-04T14:03:48Z</dcterms:created>
  <dcterms:modified xsi:type="dcterms:W3CDTF">2024-01-28T12:00:15Z</dcterms:modified>
</cp:coreProperties>
</file>