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73" r:id="rId3"/>
    <p:sldId id="268" r:id="rId4"/>
    <p:sldId id="274" r:id="rId5"/>
    <p:sldId id="261" r:id="rId6"/>
    <p:sldId id="258" r:id="rId7"/>
    <p:sldId id="259" r:id="rId8"/>
    <p:sldId id="272" r:id="rId9"/>
    <p:sldId id="260" r:id="rId10"/>
    <p:sldId id="263" r:id="rId11"/>
    <p:sldId id="264" r:id="rId12"/>
    <p:sldId id="266" r:id="rId13"/>
    <p:sldId id="265" r:id="rId14"/>
    <p:sldId id="269" r:id="rId15"/>
    <p:sldId id="271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024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676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289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514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084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914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219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958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323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378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35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4C71EC6-210F-42DE-9C53-41977AD35B3D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26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12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jp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ulture.ru/storage/images/c982b9776672b715a5d8b7f0c3ef9603/14e443333459ac9303f2e8d4cc486d7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80" y="0"/>
            <a:ext cx="9144020" cy="68937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620688"/>
            <a:ext cx="6607636" cy="11521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МИНИ-МУЗЕЙ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   «</a:t>
            </a:r>
            <a:r>
              <a:rPr lang="ru-RU" b="1" dirty="0" err="1" smtClean="0">
                <a:solidFill>
                  <a:srgbClr val="FF0000"/>
                </a:solidFill>
              </a:rPr>
              <a:t>Орчане</a:t>
            </a:r>
            <a:r>
              <a:rPr lang="ru-RU" b="1" dirty="0" smtClean="0">
                <a:solidFill>
                  <a:srgbClr val="FF0000"/>
                </a:solidFill>
              </a:rPr>
              <a:t> в годы ВОВ»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  </a:t>
            </a:r>
            <a:r>
              <a:rPr lang="ru-RU" sz="2900" b="1" dirty="0" smtClean="0">
                <a:solidFill>
                  <a:srgbClr val="FF0000"/>
                </a:solidFill>
              </a:rPr>
              <a:t>МДОАУ «Детский сад №124   </a:t>
            </a:r>
            <a:br>
              <a:rPr lang="ru-RU" sz="2900" b="1" dirty="0" smtClean="0">
                <a:solidFill>
                  <a:srgbClr val="FF0000"/>
                </a:solidFill>
              </a:rPr>
            </a:br>
            <a:r>
              <a:rPr lang="ru-RU" sz="2900" b="1" dirty="0">
                <a:solidFill>
                  <a:srgbClr val="FF0000"/>
                </a:solidFill>
              </a:rPr>
              <a:t> </a:t>
            </a:r>
            <a:r>
              <a:rPr lang="ru-RU" sz="2900" b="1" dirty="0" smtClean="0">
                <a:solidFill>
                  <a:srgbClr val="FF0000"/>
                </a:solidFill>
              </a:rPr>
              <a:t>                                  «Василёк </a:t>
            </a:r>
            <a:r>
              <a:rPr lang="ru-RU" sz="2900" b="1" dirty="0" err="1" smtClean="0">
                <a:solidFill>
                  <a:srgbClr val="FF0000"/>
                </a:solidFill>
              </a:rPr>
              <a:t>г.Орска</a:t>
            </a:r>
            <a:r>
              <a:rPr lang="ru-RU" sz="2900" b="1" dirty="0" smtClean="0">
                <a:solidFill>
                  <a:srgbClr val="FF0000"/>
                </a:solidFill>
              </a:rPr>
              <a:t>»</a:t>
            </a:r>
            <a:endParaRPr lang="ru-RU" sz="2900" dirty="0"/>
          </a:p>
        </p:txBody>
      </p:sp>
      <p:pic>
        <p:nvPicPr>
          <p:cNvPr id="3" name="О той весне - На 9 мая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2467761"/>
            <a:ext cx="609600" cy="609600"/>
          </a:xfrm>
          <a:prstGeom prst="rect">
            <a:avLst/>
          </a:prstGeom>
        </p:spPr>
      </p:pic>
      <p:pic>
        <p:nvPicPr>
          <p:cNvPr id="6" name="Picture 2" descr="https://pic.rutubelist.ru/video/12/41/124103cf399fb9953c3c51691f5a6b5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3"/>
            <a:ext cx="4104456" cy="2736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257385"/>
      </p:ext>
    </p:extLst>
  </p:cSld>
  <p:clrMapOvr>
    <a:masterClrMapping/>
  </p:clrMapOvr>
  <p:transition spd="slow" advTm="1072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get-pdb/1519478/12f33cd8-8027-443e-90f0-3be5d19850d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584"/>
            <a:ext cx="94107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1464" y="116632"/>
            <a:ext cx="4133191" cy="64807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экспонатов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ser\Desktop\конкурс\фото\IMG_20200228_140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8"/>
          <a:stretch/>
        </p:blipFill>
        <p:spPr bwMode="auto">
          <a:xfrm>
            <a:off x="317596" y="307094"/>
            <a:ext cx="4153867" cy="595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er\Desktop\конкурс\фото\IMG_20200228_1400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397" y="768400"/>
            <a:ext cx="3765306" cy="282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ser\Desktop\конкурс\фото\IMG_20200228_1356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0" b="16996"/>
          <a:stretch/>
        </p:blipFill>
        <p:spPr bwMode="auto">
          <a:xfrm>
            <a:off x="4663397" y="3929716"/>
            <a:ext cx="3974018" cy="206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ser\Desktop\конкурс\фото\IMG_20200228_1447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t="2439" r="3880"/>
          <a:stretch/>
        </p:blipFill>
        <p:spPr bwMode="auto">
          <a:xfrm rot="16200000">
            <a:off x="4059211" y="5531285"/>
            <a:ext cx="824502" cy="125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44144" y="5575061"/>
            <a:ext cx="2602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Комиссарская кожанка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Забирова</a:t>
            </a:r>
            <a:r>
              <a:rPr lang="ru-RU" sz="1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С.К.</a:t>
            </a:r>
            <a:endParaRPr lang="ru-RU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39301"/>
      </p:ext>
    </p:extLst>
  </p:cSld>
  <p:clrMapOvr>
    <a:masterClrMapping/>
  </p:clrMapOvr>
  <p:transition spd="slow" advTm="7103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ser\Desktop\конкурс\фото\IMG_20200228_135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33" y="404664"/>
            <a:ext cx="8448139" cy="63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728809"/>
      </p:ext>
    </p:extLst>
  </p:cSld>
  <p:clrMapOvr>
    <a:masterClrMapping/>
  </p:clrMapOvr>
  <p:transition spd="slow" advTm="8154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er\Desktop\конкурс\фото\IMG_20200228_135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638"/>
            <a:ext cx="8568152" cy="64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927052"/>
      </p:ext>
    </p:extLst>
  </p:cSld>
  <p:clrMapOvr>
    <a:masterClrMapping/>
  </p:clrMapOvr>
  <p:transition spd="slow" advTm="5462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er\Desktop\конкурс\фото\IMG_20200228_135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59055" cy="619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67558"/>
      </p:ext>
    </p:extLst>
  </p:cSld>
  <p:clrMapOvr>
    <a:masterClrMapping/>
  </p:clrMapOvr>
  <p:transition spd="slow" advTm="7193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519478/12f33cd8-8027-443e-90f0-3be5d19850d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60" y="-315416"/>
            <a:ext cx="94107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ser\Desktop\конкурс\фото\IMG_20200228_160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2" y="2375757"/>
            <a:ext cx="3450552" cy="258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71" y="106203"/>
            <a:ext cx="1881488" cy="274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2" y="182560"/>
            <a:ext cx="4608512" cy="25922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1" y="3277041"/>
            <a:ext cx="3531841" cy="2648881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486" y="4365104"/>
            <a:ext cx="2620955" cy="19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133695"/>
      </p:ext>
    </p:extLst>
  </p:cSld>
  <p:clrMapOvr>
    <a:masterClrMapping/>
  </p:clrMapOvr>
  <p:transition spd="slow" advTm="5536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519478/12f33cd8-8027-443e-90f0-3be5d19850d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" y="16437"/>
            <a:ext cx="9146926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38421" y="6356272"/>
            <a:ext cx="1837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Петрунин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М.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1186" y="16437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в России семьи такой,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б не памятен был свой герой,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глаза молодых солдат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фотографий увядших глядят.</a:t>
            </a:r>
          </a:p>
          <a:p>
            <a:pPr algn="ctr">
              <a:spcBef>
                <a:spcPct val="0"/>
              </a:spcBef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взгляд словно высший суд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ребят, что сейчас растут.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мальчишкам нельзя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солгать, ни обмануть,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с пути свернуть.</a:t>
            </a:r>
          </a:p>
        </p:txBody>
      </p:sp>
      <p:pic>
        <p:nvPicPr>
          <p:cNvPr id="5" name="Picture 2" descr="C:\Users\(User)\Desktop\2015-04-27\Scan10053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/>
          <a:stretch>
            <a:fillRect/>
          </a:stretch>
        </p:blipFill>
        <p:spPr bwMode="auto">
          <a:xfrm>
            <a:off x="6889078" y="175935"/>
            <a:ext cx="1587087" cy="211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D:\дедушка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5405" r="4520" b="4724"/>
          <a:stretch>
            <a:fillRect/>
          </a:stretch>
        </p:blipFill>
        <p:spPr bwMode="auto">
          <a:xfrm>
            <a:off x="5409696" y="4853178"/>
            <a:ext cx="1381738" cy="167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450056" y="6420417"/>
            <a:ext cx="13546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Юкин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В.Я.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C:\Users\124\Desktop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7" y="175935"/>
            <a:ext cx="1458624" cy="145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013.jpg"/>
          <p:cNvPicPr>
            <a:picLocks noChangeAspect="1"/>
          </p:cNvPicPr>
          <p:nvPr/>
        </p:nvPicPr>
        <p:blipFill>
          <a:blip r:embed="rId6"/>
          <a:srcRect l="32950" t="10417" r="19774" b="41667"/>
          <a:stretch>
            <a:fillRect/>
          </a:stretch>
        </p:blipFill>
        <p:spPr>
          <a:xfrm>
            <a:off x="1513421" y="232053"/>
            <a:ext cx="1063017" cy="148177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43441" y="1669554"/>
            <a:ext cx="17022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Старков П. С.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612" y="2229771"/>
            <a:ext cx="1438390" cy="152929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852504" y="3708608"/>
            <a:ext cx="19201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Корчагин Ф.И.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428" y="5817663"/>
            <a:ext cx="18256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Хусаинов М.С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Исбусинова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62360" y="2199849"/>
            <a:ext cx="2246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Звягинцев В. И. </a:t>
            </a:r>
          </a:p>
          <a:p>
            <a:pPr algn="just"/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Дорфман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 Ш.</a:t>
            </a:r>
            <a:endParaRPr lang="ru-RU" sz="16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r="3334" b="1701"/>
          <a:stretch/>
        </p:blipFill>
        <p:spPr>
          <a:xfrm>
            <a:off x="272611" y="3925141"/>
            <a:ext cx="1630964" cy="198413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11" y="1952039"/>
            <a:ext cx="1336062" cy="20012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71" y="2812017"/>
            <a:ext cx="1383440" cy="171127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582621" y="4456547"/>
            <a:ext cx="14920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Забиров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С.К.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783" y="4120145"/>
            <a:ext cx="1296144" cy="173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18587" y="5856633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Васильев Е.П.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Дом\Desktop\света\сайт 19-20\к 9 мая\сержант Хлусевич Л.А.tif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" t="3110" r="21010" b="26743"/>
          <a:stretch/>
        </p:blipFill>
        <p:spPr bwMode="auto">
          <a:xfrm>
            <a:off x="3665501" y="4806631"/>
            <a:ext cx="1319380" cy="170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596878" y="6420417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Хлусевич Л.А.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34" y="2750494"/>
            <a:ext cx="1308874" cy="201714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29000"/>
          <a:stretch/>
        </p:blipFill>
        <p:spPr>
          <a:xfrm>
            <a:off x="5343890" y="2838296"/>
            <a:ext cx="1545188" cy="1751141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231868" y="4523381"/>
            <a:ext cx="1791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Звягинцев И.В.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i.mycdn.me/i?r=AzEPZsRbOZEKgBhR0XGMT1Rku4f6KgcRH6TkQ9QfSaekk6aKTM5SRkZCeTgDn6uOyic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/>
          <a:stretch/>
        </p:blipFill>
        <p:spPr bwMode="auto">
          <a:xfrm>
            <a:off x="7321163" y="4662450"/>
            <a:ext cx="1280194" cy="177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413" y="2789488"/>
            <a:ext cx="1308874" cy="201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30468"/>
      </p:ext>
    </p:extLst>
  </p:cSld>
  <p:clrMapOvr>
    <a:masterClrMapping/>
  </p:clrMapOvr>
  <p:transition spd="slow" advTm="1546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519478/12f33cd8-8027-443e-90f0-3be5d19850d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5" y="-95944"/>
            <a:ext cx="9146926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65233" y="404664"/>
            <a:ext cx="59046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Нет,  мы не видели войны.</a:t>
            </a:r>
          </a:p>
          <a:p>
            <a:pPr algn="ctr">
              <a:spcBef>
                <a:spcPct val="0"/>
              </a:spcBef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вам, отцы и деды!</a:t>
            </a:r>
          </a:p>
          <a:p>
            <a:pPr algn="ctr">
              <a:spcBef>
                <a:spcPct val="0"/>
              </a:spcBef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этот лучший день весны,</a:t>
            </a:r>
          </a:p>
          <a:p>
            <a:pPr algn="ctr">
              <a:spcBef>
                <a:spcPct val="0"/>
              </a:spcBef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майский день -</a:t>
            </a:r>
          </a:p>
          <a:p>
            <a:pPr algn="ctr">
              <a:spcBef>
                <a:spcPct val="0"/>
              </a:spcBef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День Победы!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s://cityblank.ru/upload/resize_cache/iblock/4ad/190_276_16a9cdfeb475445909b854c588a1af844/4ade73c13c9045a94b662823efe73d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30" y="4580913"/>
            <a:ext cx="1711568" cy="19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124\Desktop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3" y="7937"/>
            <a:ext cx="1458624" cy="145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://img0.liveinternet.ru/images/attach/d/1/134/636/134636458_l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0" y="1449894"/>
            <a:ext cx="1955834" cy="166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g0.liveinternet.ru/images/attach/d/1/134/636/134636458_l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04" y="1230094"/>
            <a:ext cx="2178942" cy="185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mail.yandex.ru/message_part/9-%D0%BC%D0%B0%D1%8F-1.gif?_uid=303908444&amp;name=9-%D0%BC%D0%B0%D1%8F-1.gif&amp;hid=1.2&amp;ids=17226268574695515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yandex.ru/message_part/9-%D0%BC%D0%B0%D1%8F-1.gif?_uid=303908444&amp;name=9-%D0%BC%D0%B0%D1%8F-1.gif&amp;hid=1.2&amp;ids=172262685746955156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mail.yandex.ru/message_part/9-%D0%BC%D0%B0%D1%8F-1.gif?_uid=303908444&amp;name=9-%D0%BC%D0%B0%D1%8F-1.gif&amp;hid=1.2&amp;ids=172262685746955156&amp;no_disposition=y&amp;exif_rotate=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9" descr="https://mail.yandex.ru/message_part/9-%D0%BC%D0%B0%D1%8F-1.gif?_uid=303908444&amp;name=9-%D0%BC%D0%B0%D1%8F-1.gif&amp;hid=1.2&amp;ids=172262685746955156&amp;no_disposition=y&amp;exif_rotate=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 descr="C:\Users\Дом\Pictures\9-мая-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924" y="3089458"/>
            <a:ext cx="5212143" cy="293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011413"/>
      </p:ext>
    </p:extLst>
  </p:cSld>
  <p:clrMapOvr>
    <a:masterClrMapping/>
  </p:clrMapOvr>
  <p:transition spd="slow" advTm="2229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culture.ru/storage/images/c982b9776672b715a5d8b7f0c3ef9603/14e443333459ac9303f2e8d4cc486d7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" y="0"/>
            <a:ext cx="9144020" cy="689371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22385"/>
            <a:ext cx="792088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Через века,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года -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помните!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тех,</a:t>
            </a:r>
            <a:b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уже не придет никогда,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помните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962014"/>
      </p:ext>
    </p:extLst>
  </p:cSld>
  <p:clrMapOvr>
    <a:masterClrMapping/>
  </p:clrMapOvr>
  <p:transition spd="slow" advTm="11081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9478/12f33cd8-8027-443e-90f0-3be5d19850d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07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8924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создания мини-музея</a:t>
            </a:r>
            <a:r>
              <a:rPr lang="ru-RU" sz="2000" b="1" dirty="0" smtClean="0"/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Есть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праздники, которые сплачивают весь народ, которые являются частью нашей культуры, посредством которых передаются традиции от поколения к поколению.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отмечается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77-летие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в Великой Отечественной войне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Как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дошкольного возраста рассказать о Великой отечественной войне?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ниточку от тех далёких времён, от людей. которые завоевали нам это счастье - жить в мире?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историю сделать ближе, учитывая возраст детей? Ведь почти в каждой семье есть родные, воевавшие и работающие в годы войны. В семьях чтят своих героев. И на примере этих людей и надо изучать историю нашей страны!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Эти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встали перед нами-педагогами детского сада.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решено, что более наглядно представить историю ВОВ можно при помощи мини-музея. Так как в нем дети могут познакомиться с документами, фотографиями бойцов и людей, которые трудились во время ВОВ на предприятиях города Орска. </a:t>
            </a:r>
          </a:p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нами  создан мини-музей «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Орчане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годы войны: в тылу и на фронте».</a:t>
            </a:r>
          </a:p>
        </p:txBody>
      </p:sp>
    </p:spTree>
    <p:extLst>
      <p:ext uri="{BB962C8B-B14F-4D97-AF65-F5344CB8AC3E}">
        <p14:creationId xmlns:p14="http://schemas.microsoft.com/office/powerpoint/2010/main" val="3477458657"/>
      </p:ext>
    </p:extLst>
  </p:cSld>
  <p:clrMapOvr>
    <a:masterClrMapping/>
  </p:clrMapOvr>
  <p:transition spd="slow" advTm="12962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519478/12f33cd8-8027-443e-90f0-3be5d19850d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07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404664"/>
            <a:ext cx="902633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45" algn="just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мини-музея началась со сбора информации о наших земляках, которые воевали на фронте  и работали на предприятиях города во время войны.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45"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Многие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приносили фотографии своих родственников, рассказывали о них, приносили награды, личные вещи. Всё это становилось экспонатами музея.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45"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появилась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«Стена Воинской славы»,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которой размещены фотографии героев – наших земляков.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45"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Затем совместно с детьми были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разработаны проекты: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«Я помню, я – горжусь!»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воспитанник Романов Александр, воспитатель МДОАУ №124 Гладышева Н.К.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 чём рассказала фотография моих прадедушки и прабабушки»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заведующая МДОАУ №124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Звягинцева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Т.Е. и внук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Рудь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Егор.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«Памятный альбом предков»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педагог-психолог МДОАУ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Дюсембаева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Т.М. и внуки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Кикчибаев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Санжар,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Кикчибаева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Карина.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«Военные дороги моего деда»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воспитатель МДОАУ №124 Старкова О.П.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«История моей семьи в ВОВ»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воспитанник ДОУ Самойлов Александр, воспитатель Болдина Т.В.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«Мой дед – почетный труженик тыла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Башун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Н.С., сотрудник ДОУ.</a:t>
            </a:r>
          </a:p>
          <a:p>
            <a:pPr indent="360045"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Проекты были представлены воспитанникам ДОУ, родителям, на региональном конкурсе «Я-исследователь» выступали Романов Саша и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Рудь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Егор.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45" marR="0" algn="just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музее находятся макеты: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«Вечный огонь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воспитатель Болдина Т.В. и семья воспитанника Писаревой Виктории.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«Бой за переправу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воспитатель Соколова и воспитанники гр.№7.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«Вперёд к победе!»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воспитатель группы № 6 Гладышева Т.И.</a:t>
            </a:r>
          </a:p>
          <a:p>
            <a:pPr indent="360045"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активно участвовали в создании макетов. Совместная работа стала положительным фактором расширения кругозора детей, изучения истории своей семьи и страны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045" algn="just"/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экспонатов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предоставлены личные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вещи участников ВОВ: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кожанка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боевого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комиссара,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котелок, фляжка, пилотки, противогаз, вещмешок, шлем стальной, полевая сумка, кобура.</a:t>
            </a:r>
          </a:p>
          <a:p>
            <a:pPr indent="360045"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Педагогами, совместно с родителями, выпущены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стенгазеты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теме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«Мы помним, мы гордимся!», «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Оренбуржцы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герои ВОВ».</a:t>
            </a:r>
          </a:p>
          <a:p>
            <a:pPr indent="360045" algn="just"/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современной военной техники.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63549"/>
            <a:ext cx="3204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создавался  мини-музей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76482781"/>
      </p:ext>
    </p:extLst>
  </p:cSld>
  <p:clrMapOvr>
    <a:masterClrMapping/>
  </p:clrMapOvr>
  <p:transition spd="slow" advTm="10677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1519478/12f33cd8-8027-443e-90f0-3be5d19850d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58" y="-22129"/>
            <a:ext cx="94107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ser\Desktop\конкурс\фото\IMG_20200228_1403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15192"/>
          <a:stretch/>
        </p:blipFill>
        <p:spPr bwMode="auto">
          <a:xfrm>
            <a:off x="899591" y="1196753"/>
            <a:ext cx="7488833" cy="47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99592" y="199366"/>
            <a:ext cx="7704855" cy="864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 краеведения МДОАУ № 124.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«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Орчане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годы ВОВ»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002310"/>
      </p:ext>
    </p:extLst>
  </p:cSld>
  <p:clrMapOvr>
    <a:masterClrMapping/>
  </p:clrMapOvr>
  <p:transition spd="slow" advTm="7876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1519478/12f33cd8-8027-443e-90f0-3be5d19850d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2828"/>
            <a:ext cx="94107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ser\Desktop\конкурс\фото\IMG_20200228_1359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" r="6010"/>
          <a:stretch/>
        </p:blipFill>
        <p:spPr bwMode="auto">
          <a:xfrm>
            <a:off x="179512" y="443465"/>
            <a:ext cx="4608512" cy="624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ser\Desktop\конкурс\фото\IMG_20200228_1358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4"/>
          <a:stretch/>
        </p:blipFill>
        <p:spPr bwMode="auto">
          <a:xfrm>
            <a:off x="4810132" y="1484784"/>
            <a:ext cx="3963463" cy="467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001025" y="439636"/>
            <a:ext cx="3603422" cy="864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«Стена Воинской славы»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034647"/>
      </p:ext>
    </p:extLst>
  </p:cSld>
  <p:clrMapOvr>
    <a:masterClrMapping/>
  </p:clrMapOvr>
  <p:transition spd="slow" advTm="8537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pdb/1519478/12f33cd8-8027-443e-90f0-3be5d19850d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4107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194" y="-41958"/>
            <a:ext cx="3959612" cy="706090"/>
          </a:xfrm>
        </p:spPr>
        <p:txBody>
          <a:bodyPr>
            <a:normAutofit fontScale="90000"/>
          </a:bodyPr>
          <a:lstStyle/>
          <a:p>
            <a:pPr algn="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«Вечный огонь»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ser\Desktop\конкурс\фото\IMG_20200228_1357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"/>
          <a:stretch/>
        </p:blipFill>
        <p:spPr bwMode="auto">
          <a:xfrm>
            <a:off x="2195736" y="822722"/>
            <a:ext cx="4752528" cy="52868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713723" y="100346"/>
            <a:ext cx="4179222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39723" y="80772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Замедли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шаг у обелиска,</a:t>
            </a:r>
            <a:b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У Вечного Огня замри,</a:t>
            </a:r>
            <a:b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и поклонись им низко-низко,</a:t>
            </a:r>
            <a:b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До самой матушки земли.</a:t>
            </a:r>
          </a:p>
        </p:txBody>
      </p:sp>
    </p:spTree>
    <p:extLst>
      <p:ext uri="{BB962C8B-B14F-4D97-AF65-F5344CB8AC3E}">
        <p14:creationId xmlns:p14="http://schemas.microsoft.com/office/powerpoint/2010/main" val="3127233299"/>
      </p:ext>
    </p:extLst>
  </p:cSld>
  <p:clrMapOvr>
    <a:masterClrMapping/>
  </p:clrMapOvr>
  <p:transition spd="slow" advTm="7135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519478/12f33cd8-8027-443e-90f0-3be5d19850d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4107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ser\Desktop\конкурс\фото\IMG_20200228_1357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22"/>
          <a:stretch/>
        </p:blipFill>
        <p:spPr bwMode="auto">
          <a:xfrm>
            <a:off x="1572494" y="1059168"/>
            <a:ext cx="5904656" cy="51968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188640"/>
            <a:ext cx="45302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«Битва за переправу»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58818" y="980728"/>
            <a:ext cx="55383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так давно, мы так давно не отдыхали.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было просто не до отдыха с тобой.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пол-Европы по-пластунски пропахали,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завтра, завтра, наконец, последний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бой….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48843"/>
      </p:ext>
    </p:extLst>
  </p:cSld>
  <p:clrMapOvr>
    <a:masterClrMapping/>
  </p:clrMapOvr>
  <p:transition spd="slow" advTm="7475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get-pdb/1519478/12f33cd8-8027-443e-90f0-3be5d19850d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60" y="-315416"/>
            <a:ext cx="94107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ser\Desktop\конкурс\фото\IMG_20200228_1357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3" b="8391"/>
          <a:stretch/>
        </p:blipFill>
        <p:spPr bwMode="auto">
          <a:xfrm>
            <a:off x="271403" y="836712"/>
            <a:ext cx="8601194" cy="53901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48850" y="116632"/>
            <a:ext cx="8237950" cy="576064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«Вперед к Победе!»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02190" y="90872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 прошла…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Следы ее остались…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подвигов вовек нам не забыть!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за нас в жестокий срок сражались.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славе навсегда бессмертной быть!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1735865"/>
      </p:ext>
    </p:extLst>
  </p:cSld>
  <p:clrMapOvr>
    <a:masterClrMapping/>
  </p:clrMapOvr>
  <p:transition spd="slow" advTm="8681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420</TotalTime>
  <Words>548</Words>
  <Application>Microsoft Office PowerPoint</Application>
  <PresentationFormat>Экран (4:3)</PresentationFormat>
  <Paragraphs>68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Symbol</vt:lpstr>
      <vt:lpstr>Times New Roman</vt:lpstr>
      <vt:lpstr>Tw Cen MT</vt:lpstr>
      <vt:lpstr>Tw Cen MT Condensed</vt:lpstr>
      <vt:lpstr>Wingdings 3</vt:lpstr>
      <vt:lpstr>Интеграл</vt:lpstr>
      <vt:lpstr>         МИНИ-МУЗЕЙ     «Орчане в годы ВОВ»     МДОАУ «Детский сад №124                                       «Василёк г.Орска»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Макет «Вечный огонь»</vt:lpstr>
      <vt:lpstr>Презентация PowerPoint</vt:lpstr>
      <vt:lpstr>Макет «Вперед к Победе!»</vt:lpstr>
      <vt:lpstr>Выставка экспонатов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Aser</dc:creator>
  <cp:lastModifiedBy>RePack by Diakov</cp:lastModifiedBy>
  <cp:revision>43</cp:revision>
  <dcterms:created xsi:type="dcterms:W3CDTF">2020-02-28T09:29:01Z</dcterms:created>
  <dcterms:modified xsi:type="dcterms:W3CDTF">2022-05-15T11:03:11Z</dcterms:modified>
</cp:coreProperties>
</file>