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5" r:id="rId3"/>
    <p:sldId id="266" r:id="rId4"/>
    <p:sldId id="270" r:id="rId5"/>
    <p:sldId id="257" r:id="rId6"/>
    <p:sldId id="267" r:id="rId7"/>
    <p:sldId id="271" r:id="rId8"/>
    <p:sldId id="268" r:id="rId9"/>
    <p:sldId id="269" r:id="rId10"/>
    <p:sldId id="258" r:id="rId11"/>
    <p:sldId id="259" r:id="rId12"/>
    <p:sldId id="260" r:id="rId13"/>
    <p:sldId id="261" r:id="rId14"/>
    <p:sldId id="262" r:id="rId15"/>
    <p:sldId id="263" r:id="rId16"/>
    <p:sldId id="272" r:id="rId17"/>
    <p:sldId id="273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82" autoAdjust="0"/>
  </p:normalViewPr>
  <p:slideViewPr>
    <p:cSldViewPr snapToGrid="0">
      <p:cViewPr varScale="1">
        <p:scale>
          <a:sx n="66" d="100"/>
          <a:sy n="66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8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4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8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9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0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9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5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29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54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9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50C1591-F4E5-4D44-98C3-59B4224C052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C565733-7547-4734-8361-4C8EF4613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8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81"/>
            <a:ext cx="12192000" cy="68025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1541" y="0"/>
            <a:ext cx="10782300" cy="171796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Муниципальное дошкольное  образовательное автономное учреждение «Детский сад « Пчёлка № 78 комбинированного вида г. Орска».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8676" y="2253385"/>
            <a:ext cx="9228201" cy="164592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Тема:</a:t>
            </a:r>
            <a:r>
              <a:rPr lang="ru-RU" sz="5400" dirty="0" smtClean="0">
                <a:solidFill>
                  <a:srgbClr val="002060"/>
                </a:solidFill>
              </a:rPr>
              <a:t> «Подвижные игры в режиме дня младшего дошкольного возраста»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5018" y="4932218"/>
            <a:ext cx="351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Выполнила воспитатель: Мулдагильдинова Надежда Владимировна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43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2268" y="382540"/>
            <a:ext cx="10782300" cy="1266151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Прокати мяч</a:t>
            </a:r>
            <a:br>
              <a:rPr lang="ru-RU" sz="6000" dirty="0">
                <a:solidFill>
                  <a:srgbClr val="FFFF00"/>
                </a:solidFill>
              </a:rPr>
            </a:br>
            <a:r>
              <a:rPr lang="ru-RU" sz="2800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2" y="1219200"/>
            <a:ext cx="4148606" cy="5375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1219201"/>
            <a:ext cx="4267200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2852" y="1149819"/>
            <a:ext cx="10782300" cy="1128925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Кошка и мышки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" y="1335314"/>
            <a:ext cx="3740074" cy="5397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01" y="1335313"/>
            <a:ext cx="3512445" cy="5397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431" y="1335314"/>
            <a:ext cx="3021642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885" y="0"/>
            <a:ext cx="10782300" cy="1667933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Пузырь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33966"/>
            <a:ext cx="4053279" cy="602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93" y="914402"/>
            <a:ext cx="4628078" cy="594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991" y="827865"/>
            <a:ext cx="10782300" cy="797736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Зайка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>.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190171"/>
            <a:ext cx="3602182" cy="5667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95" y="1190171"/>
            <a:ext cx="3454400" cy="5667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1190171"/>
            <a:ext cx="2902857" cy="56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8428" y="0"/>
            <a:ext cx="10782300" cy="2028151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Самый меткий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5" y="1306287"/>
            <a:ext cx="3435928" cy="5316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49" y="1306287"/>
            <a:ext cx="4012623" cy="531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08" y="1306287"/>
            <a:ext cx="2885207" cy="53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2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559" y="-812800"/>
            <a:ext cx="10782300" cy="1861897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Догонялки</a:t>
            </a:r>
            <a:r>
              <a:rPr lang="ru-RU" sz="6000" dirty="0" smtClean="0"/>
              <a:t> . 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1049097"/>
            <a:ext cx="4804228" cy="5614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1" y="1049097"/>
            <a:ext cx="5006638" cy="56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684" y="659631"/>
            <a:ext cx="10782300" cy="1515533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3200" dirty="0"/>
              <a:t>Работа с родителями тоже не остается в стороне. С ними провожу групповые и </a:t>
            </a:r>
            <a:r>
              <a:rPr lang="ru-RU" sz="3200" dirty="0" smtClean="0"/>
              <a:t>индивидуальные беседы,  консультации для родителей : «Здоровье ребёнка  в ваших руках», рекомендации  по укреплению здоровья детей через подвижные игры, совместные игры детей и родителей.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0986" y="3008552"/>
            <a:ext cx="4409978" cy="304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4" y="2327563"/>
            <a:ext cx="3040222" cy="4409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77" y="2327563"/>
            <a:ext cx="3040223" cy="4409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6" y="2327563"/>
            <a:ext cx="3040222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822806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Вывод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463674"/>
            <a:ext cx="11756571" cy="514032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Подвижная игра имеет большое значение, прежде всего как средство физического воспитания. В подвижные игры включаются основные движения: ходьба, бег, метание, лазание, равновесие, а также некоторые специальные движения для укрепления и развития отдельных групп мышц</a:t>
            </a:r>
            <a:r>
              <a:rPr lang="ru-RU" dirty="0" smtClean="0"/>
              <a:t>. </a:t>
            </a:r>
            <a:r>
              <a:rPr lang="ru-RU" dirty="0"/>
              <a:t>В </a:t>
            </a:r>
            <a:r>
              <a:rPr lang="ru-RU" dirty="0" smtClean="0"/>
              <a:t>подвижных играх </a:t>
            </a:r>
            <a:r>
              <a:rPr lang="ru-RU" dirty="0"/>
              <a:t>закрепляются навыки движений, которые становятся более точными, координированными; дети приучаются выполнять движения в различных изменяющихся условиях, ориентироваться </a:t>
            </a:r>
            <a:r>
              <a:rPr lang="ru-RU" dirty="0" smtClean="0"/>
              <a:t>в</a:t>
            </a:r>
          </a:p>
          <a:p>
            <a:r>
              <a:rPr lang="ru-RU" dirty="0" smtClean="0"/>
              <a:t> пространстве, учатся играть вместе, развивается речевой аппарат.</a:t>
            </a:r>
          </a:p>
          <a:p>
            <a:r>
              <a:rPr lang="ru-RU" dirty="0"/>
              <a:t>Важнейшее значение в подвижных играх состоит в том, что дети приобретают конкретные взаимоотношения между </a:t>
            </a:r>
            <a:r>
              <a:rPr lang="ru-RU" dirty="0" smtClean="0"/>
              <a:t>играющими и взрослыми.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0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257" y="299893"/>
            <a:ext cx="11067288" cy="5796107"/>
          </a:xfrm>
        </p:spPr>
        <p:txBody>
          <a:bodyPr>
            <a:normAutofit/>
          </a:bodyPr>
          <a:lstStyle/>
          <a:p>
            <a:r>
              <a:rPr lang="ru-RU" sz="3600" dirty="0"/>
              <a:t>Одной из важнейших задач  ДО  является охрана и укрепление физического и психического здоровья детей, в том числе их эмоционального благополучия.  </a:t>
            </a:r>
            <a:r>
              <a:rPr lang="ru-RU" sz="3600" dirty="0" smtClean="0"/>
              <a:t>Я формирую </a:t>
            </a:r>
            <a:r>
              <a:rPr lang="ru-RU" sz="3600" dirty="0"/>
              <a:t>потребность в ежедневной двигательной деятельности младшего дошкольника, развитие инициативы, самостоятельности и творчества в двигательной деятельности, интереса к участию в подвижных играх. Как известно, ведущим видом деятельности ребенка - дошкольника является игра.   Она является одним из важнейших средств физического воспитания детей дошкольного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27600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684" y="3915448"/>
            <a:ext cx="11436096" cy="2125134"/>
          </a:xfrm>
        </p:spPr>
        <p:txBody>
          <a:bodyPr/>
          <a:lstStyle/>
          <a:p>
            <a:r>
              <a:rPr lang="ru-RU" sz="4400" dirty="0"/>
              <a:t>Одним из эффективных средств повышения двигательной активности детей дошкольного возраста являются подвижные игры. Подвижные игры – один из самых замечательных способов для ребёнка развить координацию движений, ловкость, выносливость. Это сознательная, активная деятельность ребенка, характеризующаяся точным и своевременным выполнением заданий, связанных с обязательными для всех играющих правилами.</a:t>
            </a:r>
          </a:p>
        </p:txBody>
      </p:sp>
    </p:spTree>
    <p:extLst>
      <p:ext uri="{BB962C8B-B14F-4D97-AF65-F5344CB8AC3E}">
        <p14:creationId xmlns:p14="http://schemas.microsoft.com/office/powerpoint/2010/main" val="20374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394" y="3970869"/>
            <a:ext cx="10782300" cy="2596186"/>
          </a:xfrm>
        </p:spPr>
        <p:txBody>
          <a:bodyPr/>
          <a:lstStyle/>
          <a:p>
            <a:r>
              <a:rPr lang="ru-RU" sz="3600" dirty="0"/>
              <a:t>При организации и проведении подвижных игр учитывала возрастные особенности детей и решала такие задачи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Расширение двигательного опыта и обогащение его новыми, более сложными движениями;</a:t>
            </a:r>
            <a:br>
              <a:rPr lang="ru-RU" sz="3600" dirty="0"/>
            </a:br>
            <a:r>
              <a:rPr lang="ru-RU" sz="3600" dirty="0"/>
              <a:t>Совершенствование двигательных навыков и их использование в изменяющихся игровых ситуациях;</a:t>
            </a:r>
            <a:br>
              <a:rPr lang="ru-RU" sz="3600" dirty="0"/>
            </a:br>
            <a:r>
              <a:rPr lang="ru-RU" sz="3600" dirty="0"/>
              <a:t>Развитие креативных возможностей и физических качеств;</a:t>
            </a:r>
            <a:br>
              <a:rPr lang="ru-RU" sz="3600" dirty="0"/>
            </a:br>
            <a:r>
              <a:rPr lang="ru-RU" sz="3600" dirty="0"/>
              <a:t>Воспитание самостоятельности и активности новыми, более сложными движениями;</a:t>
            </a:r>
            <a:br>
              <a:rPr lang="ru-RU" sz="3600" dirty="0"/>
            </a:br>
            <a:r>
              <a:rPr lang="ru-RU" sz="3600" dirty="0"/>
              <a:t>Приобщение к элементарным нормам и правилам взаимоотношений со сверстниками и взрослыми.</a:t>
            </a:r>
            <a:br>
              <a:rPr lang="ru-RU" sz="3600" dirty="0"/>
            </a:br>
            <a:r>
              <a:rPr lang="ru-RU" sz="3600" dirty="0"/>
              <a:t> Развитие двигательной активности.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88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6231" y="1135592"/>
            <a:ext cx="10782300" cy="933642"/>
          </a:xfrm>
        </p:spPr>
        <p:txBody>
          <a:bodyPr/>
          <a:lstStyle/>
          <a:p>
            <a:r>
              <a:rPr lang="ru-RU" sz="3200" dirty="0" smtClean="0"/>
              <a:t>В своей работе с детьми  для подвижных игр , я использую   следующее: маски изготовленные мной и родителями для игр: «Цапля и лягушата», «Пчёлы и медведь». А также картотека  подвижных игр для младшей группы, и картотека русских народных  подвижных игр. </a:t>
            </a:r>
            <a:r>
              <a:rPr lang="ru-RU" sz="3200" dirty="0"/>
              <a:t>О</a:t>
            </a:r>
            <a:r>
              <a:rPr lang="ru-RU" sz="3200" dirty="0" smtClean="0"/>
              <a:t>бручи, кегли, палочки.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233"/>
            <a:ext cx="3455877" cy="4788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8" y="2066780"/>
            <a:ext cx="4243855" cy="4793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14" y="2066780"/>
            <a:ext cx="4021213" cy="47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207818"/>
            <a:ext cx="4959927" cy="6470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13" y="207818"/>
            <a:ext cx="6021532" cy="64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996" y="590358"/>
            <a:ext cx="10782300" cy="1030624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Лягушки и цапля</a:t>
            </a:r>
            <a:r>
              <a:rPr lang="ru-RU" sz="6000" dirty="0"/>
              <a:t>. </a:t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6" y="1105670"/>
            <a:ext cx="11554692" cy="56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106" y="507230"/>
            <a:ext cx="10782300" cy="1072188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FFFF00"/>
                </a:solidFill>
              </a:rPr>
              <a:t>Пчёлки и </a:t>
            </a:r>
            <a:r>
              <a:rPr lang="ru-RU" sz="6000" dirty="0" smtClean="0">
                <a:solidFill>
                  <a:srgbClr val="FFFF00"/>
                </a:solidFill>
              </a:rPr>
              <a:t>медведи</a:t>
            </a:r>
            <a:r>
              <a:rPr lang="ru-RU" sz="6000" dirty="0">
                <a:solidFill>
                  <a:srgbClr val="FFFF00"/>
                </a:solidFill>
              </a:rPr>
              <a:t/>
            </a:r>
            <a:br>
              <a:rPr lang="ru-RU" sz="6000" dirty="0">
                <a:solidFill>
                  <a:srgbClr val="FFFF00"/>
                </a:solidFill>
              </a:rPr>
            </a:b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8" y="1163781"/>
            <a:ext cx="4453404" cy="5569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6" y="1163781"/>
            <a:ext cx="5068133" cy="55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816</TotalTime>
  <Words>392</Words>
  <Application>Microsoft Office PowerPoint</Application>
  <PresentationFormat>Широкоэкранный</PresentationFormat>
  <Paragraphs>20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 Light</vt:lpstr>
      <vt:lpstr>Метрополия</vt:lpstr>
      <vt:lpstr>Муниципальное дошкольное  образовательное автономное учреждение «Детский сад « Пчёлка № 78 комбинированного вида г. Орска».</vt:lpstr>
      <vt:lpstr>Презентация PowerPoint</vt:lpstr>
      <vt:lpstr>Одним из эффективных средств повышения двигательной активности детей дошкольного возраста являются подвижные игры. Подвижные игры – один из самых замечательных способов для ребёнка развить координацию движений, ловкость, выносливость. Это сознательная, активная деятельность ребенка, характеризующаяся точным и своевременным выполнением заданий, связанных с обязательными для всех играющих правилами.</vt:lpstr>
      <vt:lpstr>При организации и проведении подвижных игр учитывала возрастные особенности детей и решала такие задачи:  Расширение двигательного опыта и обогащение его новыми, более сложными движениями; Совершенствование двигательных навыков и их использование в изменяющихся игровых ситуациях; Развитие креативных возможностей и физических качеств; Воспитание самостоятельности и активности новыми, более сложными движениями; Приобщение к элементарным нормам и правилам взаимоотношений со сверстниками и взрослыми.  Развитие двигательной активности. </vt:lpstr>
      <vt:lpstr>Презентация PowerPoint</vt:lpstr>
      <vt:lpstr>В своей работе с детьми  для подвижных игр , я использую   следующее: маски изготовленные мной и родителями для игр: «Цапля и лягушата», «Пчёлы и медведь». А также картотека  подвижных игр для младшей группы, и картотека русских народных  подвижных игр. Обручи, кегли, палочки.</vt:lpstr>
      <vt:lpstr>Презентация PowerPoint</vt:lpstr>
      <vt:lpstr>Лягушки и цапля.  </vt:lpstr>
      <vt:lpstr>Пчёлки и медведи </vt:lpstr>
      <vt:lpstr>Прокати мяч   </vt:lpstr>
      <vt:lpstr>Кошка и мышки  </vt:lpstr>
      <vt:lpstr>Пузырь </vt:lpstr>
      <vt:lpstr>Зайка .</vt:lpstr>
      <vt:lpstr>Самый меткий </vt:lpstr>
      <vt:lpstr>Догонялки . </vt:lpstr>
      <vt:lpstr> Работа с родителями тоже не остается в стороне. С ними провожу групповые и индивидуальные беседы,  консультации для родителей : «Здоровье ребёнка  в ваших руках», рекомендации  по укреплению здоровья детей через подвижные игры, совместные игры детей и родителей.</vt:lpstr>
      <vt:lpstr>Вывод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 </dc:title>
  <dc:creator>User</dc:creator>
  <cp:lastModifiedBy>User</cp:lastModifiedBy>
  <cp:revision>35</cp:revision>
  <dcterms:created xsi:type="dcterms:W3CDTF">2022-01-30T16:24:44Z</dcterms:created>
  <dcterms:modified xsi:type="dcterms:W3CDTF">2022-02-15T17:34:13Z</dcterms:modified>
</cp:coreProperties>
</file>