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6" r:id="rId2"/>
    <p:sldId id="268" r:id="rId3"/>
    <p:sldId id="277" r:id="rId4"/>
    <p:sldId id="260" r:id="rId5"/>
    <p:sldId id="278" r:id="rId6"/>
    <p:sldId id="261" r:id="rId7"/>
    <p:sldId id="257" r:id="rId8"/>
    <p:sldId id="270" r:id="rId9"/>
    <p:sldId id="286" r:id="rId10"/>
    <p:sldId id="272" r:id="rId11"/>
    <p:sldId id="280" r:id="rId12"/>
    <p:sldId id="275" r:id="rId13"/>
    <p:sldId id="258" r:id="rId14"/>
    <p:sldId id="26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213" autoAdjust="0"/>
  </p:normalViewPr>
  <p:slideViewPr>
    <p:cSldViewPr>
      <p:cViewPr>
        <p:scale>
          <a:sx n="73" d="100"/>
          <a:sy n="73" d="100"/>
        </p:scale>
        <p:origin x="-1296" y="-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5C7B5-5DF1-4A9A-9943-68751EE0B574}" type="datetimeFigureOut">
              <a:rPr lang="ru-RU" smtClean="0"/>
              <a:t>18.10.2022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1449C-5FAE-4ECF-A070-AB52FF46757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5C7B5-5DF1-4A9A-9943-68751EE0B574}" type="datetimeFigureOut">
              <a:rPr lang="ru-RU" smtClean="0"/>
              <a:t>18.10.2022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1449C-5FAE-4ECF-A070-AB52FF46757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5C7B5-5DF1-4A9A-9943-68751EE0B574}" type="datetimeFigureOut">
              <a:rPr lang="ru-RU" smtClean="0"/>
              <a:t>18.10.2022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1449C-5FAE-4ECF-A070-AB52FF467579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5C7B5-5DF1-4A9A-9943-68751EE0B574}" type="datetimeFigureOut">
              <a:rPr lang="ru-RU" smtClean="0"/>
              <a:t>18.10.2022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1449C-5FAE-4ECF-A070-AB52FF467579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5C7B5-5DF1-4A9A-9943-68751EE0B574}" type="datetimeFigureOut">
              <a:rPr lang="ru-RU" smtClean="0"/>
              <a:t>18.10.2022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1449C-5FAE-4ECF-A070-AB52FF46757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5C7B5-5DF1-4A9A-9943-68751EE0B574}" type="datetimeFigureOut">
              <a:rPr lang="ru-RU" smtClean="0"/>
              <a:t>18.10.2022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1449C-5FAE-4ECF-A070-AB52FF467579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5C7B5-5DF1-4A9A-9943-68751EE0B574}" type="datetimeFigureOut">
              <a:rPr lang="ru-RU" smtClean="0"/>
              <a:t>18.10.2022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1449C-5FAE-4ECF-A070-AB52FF46757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5C7B5-5DF1-4A9A-9943-68751EE0B574}" type="datetimeFigureOut">
              <a:rPr lang="ru-RU" smtClean="0"/>
              <a:t>18.10.2022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1449C-5FAE-4ECF-A070-AB52FF46757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5C7B5-5DF1-4A9A-9943-68751EE0B574}" type="datetimeFigureOut">
              <a:rPr lang="ru-RU" smtClean="0"/>
              <a:t>18.10.2022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1449C-5FAE-4ECF-A070-AB52FF46757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5C7B5-5DF1-4A9A-9943-68751EE0B574}" type="datetimeFigureOut">
              <a:rPr lang="ru-RU" smtClean="0"/>
              <a:t>18.10.2022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1449C-5FAE-4ECF-A070-AB52FF467579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5C7B5-5DF1-4A9A-9943-68751EE0B574}" type="datetimeFigureOut">
              <a:rPr lang="ru-RU" smtClean="0"/>
              <a:t>18.10.2022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1449C-5FAE-4ECF-A070-AB52FF467579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D395C7B5-5DF1-4A9A-9943-68751EE0B574}" type="datetimeFigureOut">
              <a:rPr lang="ru-RU" smtClean="0"/>
              <a:t>18.10.2022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AA1449C-5FAE-4ECF-A070-AB52FF467579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16632"/>
            <a:ext cx="7594612" cy="158417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опыт работы по теме: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«лыжная подготовка детей дошкольного возраста в ДОУ»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5517232"/>
            <a:ext cx="6912768" cy="1152128"/>
          </a:xfrm>
        </p:spPr>
        <p:txBody>
          <a:bodyPr>
            <a:noAutofit/>
          </a:bodyPr>
          <a:lstStyle/>
          <a:p>
            <a:pPr algn="r">
              <a:spcBef>
                <a:spcPts val="0"/>
              </a:spcBef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МДОАУ «ЦРР – детский сад № 120 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г.Орска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«Крепыш»</a:t>
            </a:r>
          </a:p>
          <a:p>
            <a:pPr algn="r">
              <a:spcBef>
                <a:spcPts val="0"/>
              </a:spcBef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инструктор по физической культуре</a:t>
            </a:r>
          </a:p>
          <a:p>
            <a:pPr algn="r">
              <a:spcBef>
                <a:spcPts val="0"/>
              </a:spcBef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Ишкова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С.Н.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48" b="19761"/>
          <a:stretch/>
        </p:blipFill>
        <p:spPr>
          <a:xfrm>
            <a:off x="1691680" y="2348880"/>
            <a:ext cx="5883565" cy="275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898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894"/>
    </mc:Choice>
    <mc:Fallback xmlns="">
      <p:transition spd="slow" advTm="16894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620689"/>
            <a:ext cx="7056784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ru-RU" sz="2400" b="1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«Ступающий шаг» </a:t>
            </a:r>
            <a:r>
              <a:rPr lang="ru-RU" sz="24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- передвижение </a:t>
            </a: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на лыжах, приподнимая носки лыж и прижимая задний конец лыж к снегу</a:t>
            </a:r>
            <a:r>
              <a:rPr lang="ru-RU" sz="24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</a:t>
            </a:r>
          </a:p>
          <a:p>
            <a:pPr lvl="0">
              <a:lnSpc>
                <a:spcPct val="115000"/>
              </a:lnSpc>
            </a:pPr>
            <a:endParaRPr lang="ru-RU" sz="2400" dirty="0">
              <a:solidFill>
                <a:prstClr val="black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lvl="0">
              <a:lnSpc>
                <a:spcPct val="115000"/>
              </a:lnSpc>
            </a:pPr>
            <a:endParaRPr lang="ru-RU" sz="2400" dirty="0" smtClean="0">
              <a:solidFill>
                <a:prstClr val="black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lvl="0">
              <a:lnSpc>
                <a:spcPct val="115000"/>
              </a:lnSpc>
            </a:pPr>
            <a:endParaRPr lang="ru-RU" sz="2400" dirty="0">
              <a:solidFill>
                <a:prstClr val="black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033464"/>
            <a:ext cx="4536504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05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1" y="0"/>
            <a:ext cx="8457581" cy="2505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ru-RU" sz="2800" b="1" dirty="0">
                <a:solidFill>
                  <a:prstClr val="black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«Скользящий шаг» </a:t>
            </a:r>
            <a:r>
              <a:rPr lang="ru-RU" sz="2800" dirty="0">
                <a:solidFill>
                  <a:prstClr val="black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- передвижение на лыжах с поочередным отталкиваем то правой, то левой ногой. </a:t>
            </a:r>
            <a:endParaRPr lang="ru-RU" sz="2800" dirty="0">
              <a:solidFill>
                <a:prstClr val="black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lvl="0">
              <a:lnSpc>
                <a:spcPct val="115000"/>
              </a:lnSpc>
            </a:pP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00808"/>
            <a:ext cx="3744416" cy="37444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789" y="3356992"/>
            <a:ext cx="4427984" cy="3320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31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9"/>
            <a:ext cx="7632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                        </a:t>
            </a:r>
            <a:r>
              <a:rPr lang="ru-RU" sz="2400" b="1" dirty="0" smtClean="0"/>
              <a:t>Эстафеты на лыжах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04912" y="1770626"/>
            <a:ext cx="5270078" cy="3952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56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6632"/>
            <a:ext cx="3645024" cy="36450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980728"/>
            <a:ext cx="4005064" cy="40050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512083"/>
            <a:ext cx="2952328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04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1340768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4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964" y="2348880"/>
            <a:ext cx="5940152" cy="396203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938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44008" y="1196752"/>
            <a:ext cx="41764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Ходьба на лыжах – один из самых привлекательных, доступных и эффективных видов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спорта.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3933056"/>
            <a:ext cx="84969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111111"/>
                </a:solidFill>
                <a:latin typeface="Arial" panose="020B0604020202020204" pitchFamily="34" charset="0"/>
              </a:rPr>
              <a:t>Ходьба на лыжах включает в себя ряд упражнений, направленных на развитие физических качеств, укрепление мышечного аппарата, улучшает дыхательную и сердечно-сосудистую системы, приучает к здоровому образу жизни.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40" y="764704"/>
            <a:ext cx="3563888" cy="2672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8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0"/>
            <a:ext cx="896448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cap="al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РЕКОМЕНДАЦИИ ПО ПОДГОТОВКЕ Лыжни</a:t>
            </a:r>
            <a:endParaRPr lang="ru-RU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Для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начала нужно найти подходящее место.</a:t>
            </a:r>
          </a:p>
          <a:p>
            <a:pPr algn="just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Как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только выпадет необходимое  количество снега (около 10 см), можно приступать к его уплотнению. Для этого нужно проехать (притаптывая) по трассе на лыжах, примять  мягкий снег к земле, создав плотную основу. После следующего снегопада можно приступать к подсыпке снега с помощью лопаты.</a:t>
            </a:r>
          </a:p>
          <a:p>
            <a:pPr algn="just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При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периодическом повторении  снежное полотно и лыжня окрепнут и будут более устойчивы к разбиванию лыжами.  Впоследствии лыжня заледенеет и сохранится до середины весны, когда вокруг уже всё растает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Нам помогают делать лыжню на территории детского сада студенты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Педколледжа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г.Орска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902632"/>
            <a:ext cx="2636912" cy="26369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789040"/>
            <a:ext cx="2520280" cy="25202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576" y="2614600"/>
            <a:ext cx="3212976" cy="321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05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99592" y="548680"/>
            <a:ext cx="7560840" cy="8303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Занятия проходят при температуре -8 -12 гр.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В часы прогулок с 10 до 12 часов дня </a:t>
            </a:r>
            <a:endParaRPr lang="ru-RU" dirty="0">
              <a:ea typeface="Calibri"/>
              <a:cs typeface="Times New Roman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556792"/>
            <a:ext cx="2492409" cy="44371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546112"/>
            <a:ext cx="4437112" cy="443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00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32656"/>
            <a:ext cx="741682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Как подобрать лыжи и палки для ребенка</a:t>
            </a:r>
          </a:p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Лыжи: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рост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ребенка плюс 15-20 см</a:t>
            </a:r>
          </a:p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Палки: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 плечо</a:t>
            </a:r>
          </a:p>
          <a:p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Пластиковые лыжи с противоскользящей насечкой. </a:t>
            </a:r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 descr="https://profimaster58.ru/image/cache/catalog/otdix/lignoe/step-3000x234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04464"/>
            <a:ext cx="4464496" cy="2088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s://images.by.prom.st/92560283_w640_h640_lyzhi-detskie-virazh-sport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885842"/>
            <a:ext cx="2448272" cy="46137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184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43608" y="116632"/>
            <a:ext cx="76334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Лыжная подготовка в спортивном зале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836712"/>
            <a:ext cx="3140968" cy="31409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3645024"/>
            <a:ext cx="3118371" cy="311837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836712"/>
            <a:ext cx="3717317" cy="3717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90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3568" y="109081"/>
            <a:ext cx="8064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Стойка лыжника»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052736"/>
            <a:ext cx="3096344" cy="30963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7520" y="3490055"/>
            <a:ext cx="3356992" cy="33569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846593"/>
            <a:ext cx="3168352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04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404665"/>
            <a:ext cx="81369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ctr">
              <a:spcAft>
                <a:spcPts val="0"/>
              </a:spcAft>
            </a:pPr>
            <a:r>
              <a:rPr lang="ru-RU" sz="4800" b="1" dirty="0" smtClean="0">
                <a:solidFill>
                  <a:srgbClr val="111111"/>
                </a:solidFill>
                <a:latin typeface="Arial"/>
                <a:ea typeface="Times New Roman"/>
              </a:rPr>
              <a:t>«</a:t>
            </a:r>
            <a:r>
              <a:rPr lang="ru-RU" sz="4800" b="1" dirty="0">
                <a:solidFill>
                  <a:srgbClr val="111111"/>
                </a:solidFill>
                <a:latin typeface="Arial"/>
                <a:ea typeface="Times New Roman"/>
              </a:rPr>
              <a:t>Приставной шаг»</a:t>
            </a:r>
            <a:r>
              <a:rPr lang="ru-RU" sz="4800" dirty="0">
                <a:solidFill>
                  <a:srgbClr val="111111"/>
                </a:solidFill>
                <a:latin typeface="Arial"/>
                <a:ea typeface="Times New Roman"/>
              </a:rPr>
              <a:t> </a:t>
            </a:r>
            <a:endParaRPr lang="ru-RU" sz="48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428" y="1340768"/>
            <a:ext cx="5085184" cy="508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10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0"/>
            <a:ext cx="8820472" cy="1945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Подвижные игры для закрепления навыка поворотов:</a:t>
            </a:r>
          </a:p>
          <a:p>
            <a:pPr algn="ctr"/>
            <a:r>
              <a:rPr lang="ru-RU" sz="28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«Веер»,</a:t>
            </a:r>
          </a:p>
          <a:p>
            <a:pPr algn="ctr"/>
            <a:r>
              <a:rPr lang="ru-RU" sz="28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«Солнышко</a:t>
            </a:r>
            <a:r>
              <a:rPr lang="ru-RU" sz="28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»</a:t>
            </a:r>
            <a:endParaRPr lang="ru-RU" sz="28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19509"/>
            <a:ext cx="4752528" cy="47525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5205" y="2780928"/>
            <a:ext cx="3598961" cy="3598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3058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1082</TotalTime>
  <Words>299</Words>
  <Application>Microsoft Office PowerPoint</Application>
  <PresentationFormat>Экран (4:3)</PresentationFormat>
  <Paragraphs>29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Волна</vt:lpstr>
      <vt:lpstr>опыт работы по теме: «лыжная подготовка детей дошкольного возраста в ДОУ»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Вера</dc:creator>
  <cp:lastModifiedBy>МДОАУ №120</cp:lastModifiedBy>
  <cp:revision>70</cp:revision>
  <dcterms:created xsi:type="dcterms:W3CDTF">2018-05-02T13:22:23Z</dcterms:created>
  <dcterms:modified xsi:type="dcterms:W3CDTF">2022-10-18T11:16:03Z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2623679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S9.0.1</vt:lpwstr>
  </property>
</Properties>
</file>