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5" r:id="rId4"/>
    <p:sldId id="271" r:id="rId5"/>
    <p:sldId id="270" r:id="rId6"/>
    <p:sldId id="273" r:id="rId7"/>
    <p:sldId id="274" r:id="rId8"/>
    <p:sldId id="260" r:id="rId9"/>
    <p:sldId id="262" r:id="rId10"/>
    <p:sldId id="27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8D118-B1B8-4CDF-A7A5-4566A860C262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161D3-C376-48E1-9710-662970C3B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61D3-C376-48E1-9710-662970C3B5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61D3-C376-48E1-9710-662970C3B5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21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83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40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5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42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88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09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35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79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86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92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73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Пётр\Downloads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t="-1470" r="46674" b="-1"/>
          <a:stretch/>
        </p:blipFill>
        <p:spPr bwMode="auto">
          <a:xfrm>
            <a:off x="395536" y="1268760"/>
            <a:ext cx="4027836" cy="51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1988840"/>
            <a:ext cx="5112568" cy="197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Дед Мороз несет подарки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0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Один шарик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– пять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шариков</a:t>
            </a:r>
            <a:endParaRPr lang="ru-RU" dirty="0"/>
          </a:p>
        </p:txBody>
      </p:sp>
      <p:pic>
        <p:nvPicPr>
          <p:cNvPr id="5" name="Picture 6" descr="C:\Users\Пётр\Downloads\13_5633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/>
          <a:stretch>
            <a:fillRect/>
          </a:stretch>
        </p:blipFill>
        <p:spPr bwMode="auto">
          <a:xfrm>
            <a:off x="1979712" y="2060848"/>
            <a:ext cx="1296144" cy="1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Пётр\Downloads\13_5633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/>
          <a:stretch>
            <a:fillRect/>
          </a:stretch>
        </p:blipFill>
        <p:spPr bwMode="auto">
          <a:xfrm>
            <a:off x="4932040" y="1988840"/>
            <a:ext cx="1296144" cy="1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Пётр\Downloads\13_5633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/>
          <a:stretch>
            <a:fillRect/>
          </a:stretch>
        </p:blipFill>
        <p:spPr bwMode="auto">
          <a:xfrm>
            <a:off x="1763688" y="4581128"/>
            <a:ext cx="1296144" cy="1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Пётр\Downloads\13_5633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/>
          <a:stretch>
            <a:fillRect/>
          </a:stretch>
        </p:blipFill>
        <p:spPr bwMode="auto">
          <a:xfrm>
            <a:off x="5148064" y="4653136"/>
            <a:ext cx="1296144" cy="1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Пётр\Downloads\13_5633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/>
          <a:stretch>
            <a:fillRect/>
          </a:stretch>
        </p:blipFill>
        <p:spPr bwMode="auto">
          <a:xfrm>
            <a:off x="7236296" y="2420888"/>
            <a:ext cx="1296144" cy="1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Одна снежинка 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– пять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снежинок</a:t>
            </a:r>
            <a:endParaRPr lang="ru-RU" dirty="0"/>
          </a:p>
        </p:txBody>
      </p:sp>
      <p:pic>
        <p:nvPicPr>
          <p:cNvPr id="8" name="Picture 4" descr="C:\Users\Пётр\Downloads\19_5666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Пётр\Downloads\19_5666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Пётр\Downloads\19_5666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Пётр\Downloads\19_5666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Пётр\Downloads\19_5666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9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ётр\Downloads\34_56668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320480" cy="43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n-cs"/>
              </a:rPr>
              <a:t>«Скажи ласково»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123728" y="5949280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Звезда - звездочка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Picture 8" descr="C:\Users\Пётр\Downloads\34_5666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1620688" cy="163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Мешок - мешочек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8" name="Picture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41044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56992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3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Хлопушка -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хлопушечка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3617610" cy="28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780928"/>
            <a:ext cx="2088232" cy="167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Снежинка -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снежиночка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7544" y="1563448"/>
            <a:ext cx="4032448" cy="36664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436096" y="2538642"/>
            <a:ext cx="2520280" cy="22915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Снегурка - снегурочка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65016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7" y="2348880"/>
            <a:ext cx="269550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Снеговик - </a:t>
            </a:r>
            <a:r>
              <a:rPr lang="ru-RU" sz="40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снеговичок</a:t>
            </a:r>
            <a:endParaRPr lang="ru-RU" sz="4000" dirty="0"/>
          </a:p>
        </p:txBody>
      </p:sp>
      <p:pic>
        <p:nvPicPr>
          <p:cNvPr id="6" name="Picture 4" descr="C:\Users\Пётр\Downloads\png-transparent-kids-connect-the-dots-xmas-snowman-snow-fort-christmas-to-paint-noroz-miscellaneous-game-fictional-charac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3"/>
            <a:ext cx="3604898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Пётр\Downloads\png-transparent-kids-connect-the-dots-xmas-snowman-snow-fort-christmas-to-paint-noroz-miscellaneous-game-fictional-charact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59"/>
            <a:ext cx="2376264" cy="28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«Один – пять»</a:t>
            </a:r>
            <a:endParaRPr lang="ru-RU" dirty="0"/>
          </a:p>
        </p:txBody>
      </p:sp>
      <p:pic>
        <p:nvPicPr>
          <p:cNvPr id="8" name="Picture 5" descr="C:\Users\Пётр\Downloads\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1428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Пётр\Downloads\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1428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Пётр\Downloads\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1428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Пётр\Downloads\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1428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Пётр\Downloads\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428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63688" y="60212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Один колокольчик – пять колокольчиков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9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Одна шишка – пять шишек</a:t>
            </a:r>
            <a:endParaRPr lang="ru-RU" dirty="0"/>
          </a:p>
        </p:txBody>
      </p:sp>
      <p:pic>
        <p:nvPicPr>
          <p:cNvPr id="5" name="Picture 6" descr="C:\Users\Пётр\Downloads\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1147506" cy="2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Пётр\Downloads\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1064937" cy="18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Пётр\Downloads\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114026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Пётр\Downloads\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1098983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Пётр\Downloads\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04864"/>
            <a:ext cx="1064937" cy="18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47</Words>
  <Application>Microsoft Office PowerPoint</Application>
  <PresentationFormat>Экран (4:3)</PresentationFormat>
  <Paragraphs>15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«Скажи ласково»</vt:lpstr>
      <vt:lpstr>Мешок - мешочек </vt:lpstr>
      <vt:lpstr>  Хлопушка - хлопушечка  </vt:lpstr>
      <vt:lpstr>Снежинка - снежиночка </vt:lpstr>
      <vt:lpstr>  Снегурка - снегурочка </vt:lpstr>
      <vt:lpstr>Снеговик - снеговичок</vt:lpstr>
      <vt:lpstr>«Один – пять»</vt:lpstr>
      <vt:lpstr>Одна шишка – пять шишек</vt:lpstr>
      <vt:lpstr>Один шарик – пять шариков</vt:lpstr>
      <vt:lpstr>Одна снежинка  – пять снежинок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Мазалов</dc:creator>
  <cp:lastModifiedBy>Буратино</cp:lastModifiedBy>
  <cp:revision>19</cp:revision>
  <dcterms:created xsi:type="dcterms:W3CDTF">2020-12-28T16:43:21Z</dcterms:created>
  <dcterms:modified xsi:type="dcterms:W3CDTF">2020-12-29T08:33:29Z</dcterms:modified>
</cp:coreProperties>
</file>