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0" r:id="rId5"/>
    <p:sldId id="261" r:id="rId6"/>
    <p:sldId id="262" r:id="rId7"/>
    <p:sldId id="267" r:id="rId8"/>
    <p:sldId id="291" r:id="rId9"/>
    <p:sldId id="273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открытое на аттестацию\kisspng-window-royalty-free-clip-art-cartoon-vector-windows-5a9ea6575af026.273069471520346711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" y="-33311"/>
            <a:ext cx="9143147" cy="69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196753"/>
            <a:ext cx="4896544" cy="165618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4400" b="1" i="1" dirty="0">
                <a:solidFill>
                  <a:srgbClr val="FF0000"/>
                </a:solidFill>
              </a:rPr>
              <a:t>«Осторожно, </a:t>
            </a:r>
          </a:p>
          <a:p>
            <a:pPr marL="0" lvl="0" indent="0" algn="ctr">
              <a:buNone/>
            </a:pPr>
            <a:r>
              <a:rPr lang="ru-RU" sz="4400" b="1" i="1" dirty="0">
                <a:solidFill>
                  <a:srgbClr val="FF0000"/>
                </a:solidFill>
              </a:rPr>
              <a:t>открытое окно!»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pPr algn="r"/>
            <a:r>
              <a:rPr lang="ru-RU" sz="2000" b="1" dirty="0"/>
              <a:t>Подготовила воспитатель: </a:t>
            </a:r>
          </a:p>
          <a:p>
            <a:pPr algn="r"/>
            <a:r>
              <a:rPr lang="ru-RU" sz="2000" b="1" dirty="0"/>
              <a:t>Локтина А. 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900635-77E7-45F5-876C-EC5A76DD3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6" y="2742247"/>
            <a:ext cx="3438128" cy="21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4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D:\Рабочий стол\открытое на аттестацию\kisspng-window-royalty-free-clip-art-cartoon-vector-windows-5a9ea6575af026.273069471520346711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чий стол\открытое на аттестацию\kisspng-window-royalty-free-clip-art-cartoon-vector-windows-5a9ea6575af026.273069471520346711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D15267-8C40-4B3B-8BA3-F0EA53D09491}"/>
              </a:ext>
            </a:extLst>
          </p:cNvPr>
          <p:cNvSpPr txBox="1"/>
          <p:nvPr/>
        </p:nvSpPr>
        <p:spPr>
          <a:xfrm>
            <a:off x="2248678" y="1229237"/>
            <a:ext cx="46466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детей в семье и профилактики случаев выпадения детей из окон.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Закреплять знаний детей о безопасности.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Дать понятие детям о том, какую опасность представляют собой открытые окна и балкон.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Показать детям, как  вести себя правильно, когда они остаются одни.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Формировать у детей умение предвидеть опасность, избегать опасные ситуации.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Расширять словарный запас детей.</a:t>
            </a:r>
          </a:p>
        </p:txBody>
      </p:sp>
    </p:spTree>
    <p:extLst>
      <p:ext uri="{BB962C8B-B14F-4D97-AF65-F5344CB8AC3E}">
        <p14:creationId xmlns:p14="http://schemas.microsoft.com/office/powerpoint/2010/main" val="24864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Рабочий стол\открытое на аттестацию\kisspng-window-royalty-free-clip-art-cartoon-vector-windows-5a9ea6575af026.273069471520346711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4651CB-78CA-408F-BA94-9CB980AF5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14" y="1659551"/>
            <a:ext cx="4549771" cy="37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Рабочий стол\открытое на аттестацию\kisspng-window-royalty-free-clip-art-cartoon-vector-windows-5a9ea6575af026.273069471520346711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D5AE9A-C366-411F-AC2F-2D5C6AA74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555" y="1556792"/>
            <a:ext cx="4672889" cy="35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Рабочий стол\открытое на аттестацию\kisspng-window-royalty-free-clip-art-cartoon-vector-windows-5a9ea6575af026.273069471520346711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" y="-16612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797BF1-A4DA-4C8E-8B40-B12DE2CB8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946" y="1394221"/>
            <a:ext cx="4490108" cy="39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Рабочий стол\открытое на аттестацию\kisspng-window-royalty-free-clip-art-cartoon-vector-windows-5a9ea6575af026.273069471520346711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E4B6A0-D168-47E4-8F42-275309158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812" y="1177225"/>
            <a:ext cx="3384376" cy="45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DA8739A-A459-4CC6-BF60-3A3E7193C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2290" name="Picture 2" descr="D:\Рабочий стол\открытое на аттестацию\kisspng-window-royalty-free-clip-art-cartoon-vector-windows-5a9ea6575af026.27306947152034671137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EDCE6D-9430-4862-93B1-1213549D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1704446"/>
            <a:ext cx="468052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DA6438C-BB27-48E5-9E04-DD4036C7C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D:\Рабочий стол\открытое на аттестацию\kisspng-window-royalty-free-clip-art-cartoon-vector-windows-5a9ea6575af026.27306947152034671137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4B3AFD-9155-4063-A42C-B97597447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600200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D:\Рабочий стол\открытое на аттестацию\kisspng-window-royalty-free-clip-art-cartoon-vector-windows-5a9ea6575af026.2730694715203467113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Рабочий стол\открытое на аттестацию\Artboard-1-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5365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177281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9205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Таня</dc:creator>
  <cp:lastModifiedBy>Анна Локтина</cp:lastModifiedBy>
  <cp:revision>21</cp:revision>
  <dcterms:created xsi:type="dcterms:W3CDTF">2020-06-01T20:17:16Z</dcterms:created>
  <dcterms:modified xsi:type="dcterms:W3CDTF">2022-03-27T18:05:45Z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637975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