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8" r:id="rId2"/>
    <p:sldId id="259" r:id="rId3"/>
    <p:sldId id="260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83122"/>
          </a:xfrm>
        </p:spPr>
        <p:txBody>
          <a:bodyPr>
            <a:normAutofit/>
          </a:bodyPr>
          <a:lstStyle/>
          <a:p>
            <a:r>
              <a:rPr lang="ru-RU" dirty="0" smtClean="0"/>
              <a:t>Тема :«Сохранение и укрепление здоровья детей дошкольного возраста посредством формирования 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навыков и умений».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8069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Результатом использования различных 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технологий в моей группе, дети стали меньше болеть, посещаемость близка к 100%. Но это далеко не все методы и приёмы, используемые в моей работе, а лишь малая их часть. Я постоянно ищу что-то новое в этом направлении и периодически использую это в своей деятельности.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Здоровье – один из важнейших компонентов человеческого благополучия, счастья, одно из неотъемлемых прав человека, одно из условий успешного социального и экономического развития нашей страны. Проблема воспитания здорового поколения приобретает в настоящее время все большее значение. На ухудшение здоровья влияют многие факторы, в том числе и неправильное отношение населения к своему здоровью и здоровью своих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Цель 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образовательных технологий - обеспечить дошкольнику возможность сохранения здоровья, сформировать у него необходимые знания, умения и навыки по здоровому образу жизни, научить использовать полученные знания в повседневной жизни.</a:t>
            </a:r>
          </a:p>
          <a:p>
            <a:r>
              <a:rPr lang="ru-RU" dirty="0" smtClean="0"/>
              <a:t>       </a:t>
            </a:r>
            <a:r>
              <a:rPr lang="ru-RU" dirty="0" smtClean="0">
                <a:solidFill>
                  <a:srgbClr val="FF0000"/>
                </a:solidFill>
              </a:rPr>
              <a:t> Задачи</a:t>
            </a:r>
            <a:r>
              <a:rPr lang="ru-RU" dirty="0" smtClean="0"/>
              <a:t> 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образовательных технологий: </a:t>
            </a:r>
          </a:p>
          <a:p>
            <a:r>
              <a:rPr lang="ru-RU" dirty="0" smtClean="0"/>
              <a:t>1.создать условия для своевременного и полноценного физического и психического развития;</a:t>
            </a:r>
          </a:p>
          <a:p>
            <a:r>
              <a:rPr lang="ru-RU" dirty="0" smtClean="0"/>
              <a:t>2.сохранить, укрепить  здоровье детей;</a:t>
            </a:r>
          </a:p>
          <a:p>
            <a:r>
              <a:rPr lang="ru-RU" dirty="0" smtClean="0"/>
              <a:t>3.обеспечить каждому ребенку возможность радостно и содержательно прожить период дошкольного детства;</a:t>
            </a:r>
          </a:p>
          <a:p>
            <a:r>
              <a:rPr lang="ru-RU" dirty="0" smtClean="0"/>
              <a:t>4.создать  благоприятные условия для формирования у дошкольников осознанного  отношения к здоровому образу жизни как к одному из главных путей в достижении успеха;</a:t>
            </a:r>
          </a:p>
          <a:p>
            <a:r>
              <a:rPr lang="ru-RU" dirty="0" smtClean="0"/>
              <a:t>5.обеспечить повышение компетентности родителей в вопросах охраны и укрепления здоровья детей;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+mn-lt"/>
              </a:rPr>
              <a:t>Утренняя гимнастика </a:t>
            </a:r>
            <a:endParaRPr lang="ru-RU" sz="3600" dirty="0">
              <a:latin typeface="+mn-lt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771530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Зверобика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Традиционная гимнастика 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857232"/>
            <a:ext cx="750099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Гимнастика для глаз </a:t>
            </a:r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r>
              <a:rPr lang="ru-RU" dirty="0" err="1" smtClean="0"/>
              <a:t>Самомассаж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Подвижные и спортивные игры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715304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</TotalTime>
  <Words>113</Words>
  <Application>Microsoft Office PowerPoint</Application>
  <PresentationFormat>Экран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Тема :«Сохранение и укрепление здоровья детей дошкольного возраста посредством формирования здоровьесберегающих навыков и умений».</vt:lpstr>
      <vt:lpstr>Слайд 2</vt:lpstr>
      <vt:lpstr>Слайд 3</vt:lpstr>
      <vt:lpstr>Утренняя гимнастика </vt:lpstr>
      <vt:lpstr>Зверобика</vt:lpstr>
      <vt:lpstr>Традиционная гимнастика </vt:lpstr>
      <vt:lpstr>Гимнастика для глаз </vt:lpstr>
      <vt:lpstr>Самомассаж</vt:lpstr>
      <vt:lpstr>  Подвижные и спортивные игры 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:«Сохранение и укрепление здоровья детей дошкольного возраста посредством формирования здоровьесберегающих навыков и умений».</dc:title>
  <dc:creator>Va Zh</dc:creator>
  <cp:lastModifiedBy>Va Zh</cp:lastModifiedBy>
  <cp:revision>6</cp:revision>
  <dcterms:created xsi:type="dcterms:W3CDTF">2023-08-24T15:54:52Z</dcterms:created>
  <dcterms:modified xsi:type="dcterms:W3CDTF">2023-08-30T18:12:28Z</dcterms:modified>
</cp:coreProperties>
</file>