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812260-7ABE-42C6-B849-F8A20DB3A4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7D23823-AA45-4227-AE7D-C379588CA5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DC91C9-C9C2-481C-AE48-3A2D26C5C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2F601-CE01-4BEB-848F-12A729D6A1C9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1B037-A2DC-4816-8D97-6A068DEDD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257D6D-6C0D-4123-8B7B-5F975E9F0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71A89-39ED-4720-803C-9E424AF4FA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0250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DB1218-4CF2-4CA3-9F6A-8C875385C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7F734B2-E488-41B5-BBEC-FDC2CAAEE7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A051223-7F3A-4FB2-9120-120896775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2F601-CE01-4BEB-848F-12A729D6A1C9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203CAE-2913-46D7-8297-A70F94859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049E48-92F8-4FF0-A199-D9DD924CF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71A89-39ED-4720-803C-9E424AF4FA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607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E63470E-8D00-4718-829A-7286F6DB1D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9D3B0B2-FEA5-484D-8AA2-BA51F6F29C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5B5E5D-BC7F-424E-9C12-6B5C17922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2F601-CE01-4BEB-848F-12A729D6A1C9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8BD522B-FBFD-48A6-9898-10959EC08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5C7AA5-7B77-4AFD-868C-0E64F5832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71A89-39ED-4720-803C-9E424AF4FA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050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33C0F9-C53C-4067-B47B-FD647E256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5A6DF0-B87D-4C07-B2EA-5424A21F50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99B91B-2C1F-465C-B1BB-600B82219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2F601-CE01-4BEB-848F-12A729D6A1C9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BCB675-4716-4E07-94D0-B22A6CBC2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18C6C24-B295-47C9-BABB-26374572A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71A89-39ED-4720-803C-9E424AF4FA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693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D18333-EA22-4AA7-9C49-6C494A690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0C99A14-128E-48DD-8016-D11993ED78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0541430-5660-47E1-87B4-1FF413EC6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2F601-CE01-4BEB-848F-12A729D6A1C9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295E70-DB4A-467F-A056-9C452AC54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6CE0A3D-FB0C-4363-9F6A-F2AA73845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71A89-39ED-4720-803C-9E424AF4FA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532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75AD02-D3A4-406C-9716-8FBC8E146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B70F45E-D2CE-4C3B-B281-A62852716C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8B793D9-62CD-475B-B103-A0B0523205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80CBD47-2A76-47E6-95F8-3114FF81F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2F601-CE01-4BEB-848F-12A729D6A1C9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AA8435C-21C8-48EB-87D0-71B0B2EA7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18273BA-3BB7-4F3A-B0FC-438777451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71A89-39ED-4720-803C-9E424AF4FA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458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833D06-BA90-4F50-9009-F7557C2CF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B31DC48-20B0-4866-8227-6455237BD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3B14570-59D4-48E0-BEB4-5557710B4D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5358F0F-F206-4E82-83C6-E5F3C166E6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ED8ACE4-F098-4C37-BC54-5EEFE5173D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9547967-0FD7-4C30-BD63-6277BC2F6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2F601-CE01-4BEB-848F-12A729D6A1C9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AD1D97C-B46F-4A85-91BA-AF0A3A661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790380A-3FF8-4E05-AB32-16A2872D8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71A89-39ED-4720-803C-9E424AF4FA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447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765E2C-FA18-4C6E-B4E2-15600942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F8D9B99-F4F0-406D-9F06-BB3C588AA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2F601-CE01-4BEB-848F-12A729D6A1C9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9D0707C-5BF9-46A9-B133-894035413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8710132-4664-461C-B3AD-7591713EB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71A89-39ED-4720-803C-9E424AF4FA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98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2CAFEA3-D915-45D3-91FD-C20CFC0D7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2F601-CE01-4BEB-848F-12A729D6A1C9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986832C-C610-4E8B-8B3F-43EAEB868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A1DFF1B-E326-4C8E-8902-A32264280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71A89-39ED-4720-803C-9E424AF4FA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698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2856DA-375B-4822-BD1D-D647F0BF7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C41BC3-D164-487F-89B5-D9219739E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D8B069C-9012-4A7B-8041-EF1F89D133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FBDA27D-4364-41EF-8994-CD3AD8BCF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2F601-CE01-4BEB-848F-12A729D6A1C9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6C76A79-BD49-4F06-8C75-0D9A540DF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AADE569-371B-49E5-AA94-33A10ACE5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71A89-39ED-4720-803C-9E424AF4FA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753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A5C328-5EF8-4556-A56C-97E687563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F95B7A0-6BC6-4B12-B5C2-FF2BB57589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31090AA-8FEE-49DD-9B4F-B41E5939D8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C46C781-5A04-4FC5-A988-F392BD8D8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2F601-CE01-4BEB-848F-12A729D6A1C9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EFB3A43-063E-46CF-9E18-5635E5B8F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E81FBC-5B22-4D18-A65B-DDC9DFACC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71A89-39ED-4720-803C-9E424AF4FA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16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AAAA55-3511-4899-90FE-B9ACF0CF3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2B38743-6CAB-4C31-BDF7-71195BB52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02A6D7-D261-42AE-B919-E10F382AC3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2F601-CE01-4BEB-848F-12A729D6A1C9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38AF72-4011-4E2A-8387-6B3521DD5E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EEA22B-7B21-44A5-A040-CF24B48BC8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71A89-39ED-4720-803C-9E424AF4FA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9547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01C433-CF3E-4394-8ED9-32B584B86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5979405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2700" b="1" i="1" dirty="0"/>
            </a:br>
            <a:br>
              <a:rPr lang="ru-RU" sz="2700" b="1" i="1" dirty="0"/>
            </a:br>
            <a:br>
              <a:rPr lang="ru-RU" sz="2700" b="1" i="1" dirty="0"/>
            </a:br>
            <a:br>
              <a:rPr lang="ru-RU" sz="2700" b="1" i="1" dirty="0"/>
            </a:br>
            <a:r>
              <a:rPr lang="ru-RU" sz="2700" b="1" dirty="0">
                <a:solidFill>
                  <a:schemeClr val="tx2">
                    <a:lumMod val="50000"/>
                  </a:schemeClr>
                </a:solidFill>
              </a:rPr>
              <a:t>Муниципальное дошкольное образовательное автономное</a:t>
            </a:r>
            <a:br>
              <a:rPr lang="ru-RU" sz="27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700" b="1" dirty="0">
                <a:solidFill>
                  <a:schemeClr val="tx2">
                    <a:lumMod val="50000"/>
                  </a:schemeClr>
                </a:solidFill>
              </a:rPr>
              <a:t>учреждение «Детский сад № 60 комбинированного вида» г. Орска</a:t>
            </a:r>
            <a:br>
              <a:rPr lang="ru-RU" dirty="0"/>
            </a:b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i="1" dirty="0">
                <a:solidFill>
                  <a:schemeClr val="tx2">
                    <a:lumMod val="50000"/>
                  </a:schemeClr>
                </a:solidFill>
              </a:rPr>
              <a:t>«Использование дефектологом эффективных форм работы по оказанию помощи родителям детей с ОВЗ, получающим дошкольное образование в форме семейного» </a:t>
            </a:r>
            <a:br>
              <a:rPr lang="ru-RU" b="1" i="1" dirty="0"/>
            </a:br>
            <a:br>
              <a:rPr lang="ru-RU" b="1" i="1" dirty="0"/>
            </a:br>
            <a:br>
              <a:rPr lang="ru-RU" b="1" i="1" dirty="0"/>
            </a:br>
            <a:br>
              <a:rPr lang="ru-RU" b="1" i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b="1" dirty="0">
                <a:solidFill>
                  <a:schemeClr val="tx2">
                    <a:lumMod val="50000"/>
                  </a:schemeClr>
                </a:solidFill>
              </a:rPr>
              <a:t>Подготовили:</a:t>
            </a:r>
            <a:br>
              <a:rPr lang="ru-RU" sz="20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b="1" dirty="0">
                <a:solidFill>
                  <a:schemeClr val="tx2">
                    <a:lumMod val="50000"/>
                  </a:schemeClr>
                </a:solidFill>
              </a:rPr>
              <a:t> Учитель-дефектолог: Саргсян Ю.А.</a:t>
            </a:r>
            <a:br>
              <a:rPr lang="ru-RU" sz="20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b="1" dirty="0">
                <a:solidFill>
                  <a:schemeClr val="tx2">
                    <a:lumMod val="50000"/>
                  </a:schemeClr>
                </a:solidFill>
              </a:rPr>
              <a:t> Учитель-дефектолог: Николаева Е.В.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1915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бъект 9">
            <a:extLst>
              <a:ext uri="{FF2B5EF4-FFF2-40B4-BE49-F238E27FC236}">
                <a16:creationId xmlns:a16="http://schemas.microsoft.com/office/drawing/2014/main" id="{BBCC6F17-1740-44C3-A836-018118991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73842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sz="3600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Встреча родителей с педагогами  нашего  консультационного центра и включение их в процесс взаимодействия «педагог - ребёнок – родитель» в условиях комфортной ситуации, оказывается наиболее полезной для родителей, так как у родителей появляется возможность поделиться с педагогами своими проблемами, мыслями, но и семейным опытом.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89EC3105-1965-4B76-A84A-C4756E970E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0086" y="4332850"/>
            <a:ext cx="4384431" cy="252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645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C64586A-EE5C-431E-879D-5712B461C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0505"/>
            <a:ext cx="10515600" cy="56564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000" i="1" dirty="0">
                <a:solidFill>
                  <a:schemeClr val="tx2">
                    <a:lumMod val="50000"/>
                  </a:schemeClr>
                </a:solidFill>
              </a:rPr>
              <a:t>Спасибо </a:t>
            </a:r>
          </a:p>
          <a:p>
            <a:pPr marL="0" indent="0" algn="ctr">
              <a:buNone/>
            </a:pPr>
            <a:r>
              <a:rPr lang="ru-RU" sz="8000" i="1" dirty="0">
                <a:solidFill>
                  <a:schemeClr val="tx2">
                    <a:lumMod val="50000"/>
                  </a:schemeClr>
                </a:solidFill>
              </a:rPr>
              <a:t>за </a:t>
            </a:r>
          </a:p>
          <a:p>
            <a:pPr marL="0" indent="0" algn="ctr">
              <a:buNone/>
            </a:pPr>
            <a:r>
              <a:rPr lang="ru-RU" sz="8000" i="1" dirty="0">
                <a:solidFill>
                  <a:schemeClr val="tx2">
                    <a:lumMod val="50000"/>
                  </a:schemeClr>
                </a:solidFill>
              </a:rPr>
              <a:t>внимание!</a:t>
            </a:r>
          </a:p>
          <a:p>
            <a:pPr marL="0" indent="0" algn="ctr">
              <a:buNone/>
            </a:pPr>
            <a:endParaRPr lang="ru-RU" sz="8000" i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893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955C946-F3C5-4703-99B9-327326D7B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9489"/>
            <a:ext cx="10515600" cy="586747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4000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Современная система дошкольного образования развивается и совершенствуется с каждым годом. Одним из важнейших направлений работы дошкольных образовательных организаций является взаимодействие с родителями детей, получающих дошкольное образование в форме семейного воспитания.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14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90B1D8-471B-41E0-951A-C46E14E98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9839178" cy="6161649"/>
          </a:xfrm>
        </p:spPr>
        <p:txBody>
          <a:bodyPr>
            <a:normAutofit/>
          </a:bodyPr>
          <a:lstStyle/>
          <a:p>
            <a:pPr algn="ctr"/>
            <a:r>
              <a:rPr lang="ru-RU" sz="3700" b="1" i="1" dirty="0">
                <a:solidFill>
                  <a:schemeClr val="tx2">
                    <a:lumMod val="50000"/>
                  </a:schemeClr>
                </a:solidFill>
              </a:rPr>
              <a:t>Цель  консультационного  центра – это создание условий для развития детей </a:t>
            </a:r>
            <a:r>
              <a:rPr lang="ru-RU" sz="3700" b="1" i="1" dirty="0" err="1">
                <a:solidFill>
                  <a:schemeClr val="tx2">
                    <a:lumMod val="50000"/>
                  </a:schemeClr>
                </a:solidFill>
              </a:rPr>
              <a:t>нормотипичных</a:t>
            </a:r>
            <a:r>
              <a:rPr lang="ru-RU" sz="3700" b="1" i="1" dirty="0">
                <a:solidFill>
                  <a:schemeClr val="tx2">
                    <a:lumMod val="50000"/>
                  </a:schemeClr>
                </a:solidFill>
              </a:rPr>
              <a:t> и детей с ОВЗ, реализация программы психолого-педагогической, методической и консультативной помощи родителям детей</a:t>
            </a:r>
            <a:br>
              <a:rPr lang="ru-RU" sz="3700" b="1" i="1" dirty="0">
                <a:solidFill>
                  <a:schemeClr val="tx2">
                    <a:lumMod val="50000"/>
                  </a:schemeClr>
                </a:solidFill>
              </a:rPr>
            </a:br>
            <a:br>
              <a:rPr lang="ru-RU" dirty="0"/>
            </a:br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16E1BB9-990C-4EDD-BC8D-7591E9BEBC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2683" y="4109074"/>
            <a:ext cx="3742006" cy="2585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759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34E6309-5795-46D1-91A6-39F85FC85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7963"/>
            <a:ext cx="10515600" cy="576900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dirty="0"/>
              <a:t>  </a:t>
            </a:r>
            <a:r>
              <a:rPr lang="ru-RU" sz="3700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Задачи Консультационного центра</a:t>
            </a:r>
          </a:p>
          <a:p>
            <a:pPr marL="0" indent="0" algn="ctr">
              <a:buNone/>
            </a:pPr>
            <a:r>
              <a:rPr lang="ru-RU" sz="3700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для детей с ОВЗ:</a:t>
            </a:r>
          </a:p>
          <a:p>
            <a:r>
              <a:rPr lang="ru-RU" sz="3700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оказание психолого-педагогической, методической и консультативной помощи родителям (законным представителям) по вопросам ухода, воспитания, полноценного развития и обучения детей дошкольного возраста, получающих дошкольное образование в семье;</a:t>
            </a:r>
          </a:p>
          <a:p>
            <a:r>
              <a:rPr lang="ru-RU" sz="3700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создание равных возможностей для получения современного качественного образования и позитивной социализации детей дошкольного возраста, получающих дошкольное образование в семье;</a:t>
            </a:r>
          </a:p>
          <a:p>
            <a:r>
              <a:rPr lang="ru-RU" sz="3700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оказание диагностической помощи в выявлении возможных нарушений и отклонений в развитии детей дошкольного возраста, получающих дошкольное образование в семье</a:t>
            </a: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6874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5B9B37-33C6-44A7-B011-E69364A8A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83212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>
                <a:solidFill>
                  <a:schemeClr val="tx2">
                    <a:lumMod val="50000"/>
                  </a:schemeClr>
                </a:solidFill>
              </a:rPr>
              <a:t>Функции Консультационного центра: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B9C904-ED3B-4DDC-B332-49DF7A457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218" y="1083212"/>
            <a:ext cx="11535508" cy="5655213"/>
          </a:xfrm>
        </p:spPr>
        <p:txBody>
          <a:bodyPr>
            <a:normAutofit fontScale="25000" lnSpcReduction="20000"/>
          </a:bodyPr>
          <a:lstStyle/>
          <a:p>
            <a:pPr marL="0" lvl="0" indent="0" algn="just">
              <a:lnSpc>
                <a:spcPct val="110000"/>
              </a:lnSpc>
              <a:spcBef>
                <a:spcPct val="0"/>
              </a:spcBef>
              <a:spcAft>
                <a:spcPts val="800"/>
              </a:spcAft>
              <a:buSzPts val="1200"/>
              <a:buNone/>
            </a:pPr>
            <a:r>
              <a:rPr lang="ru-RU" sz="9600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-  информационная функция дает возможность совершить сбор информации о детях с ОВЗ дошкольного возраста, не посещающих ДОУ, выявить социальный запрос по местоположению ДОУ (район, город, регион);</a:t>
            </a:r>
          </a:p>
          <a:p>
            <a:pPr marL="0" lvl="0" indent="0" algn="just">
              <a:lnSpc>
                <a:spcPct val="110000"/>
              </a:lnSpc>
              <a:spcBef>
                <a:spcPct val="0"/>
              </a:spcBef>
              <a:spcAft>
                <a:spcPts val="800"/>
              </a:spcAft>
              <a:buSzPts val="1200"/>
              <a:buNone/>
            </a:pPr>
            <a:r>
              <a:rPr lang="ru-RU" sz="9600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- диагностическая функция способствует проведению мероприятий по диагностике развития ребёнка с ОВЗ, определению перспективных путей развития, диагностике семейных взаимоотношений;</a:t>
            </a:r>
          </a:p>
          <a:p>
            <a:pPr marL="48260" indent="0" algn="just">
              <a:lnSpc>
                <a:spcPct val="110000"/>
              </a:lnSpc>
              <a:spcBef>
                <a:spcPct val="0"/>
              </a:spcBef>
              <a:spcAft>
                <a:spcPts val="800"/>
              </a:spcAft>
              <a:buNone/>
            </a:pPr>
            <a:r>
              <a:rPr lang="ru-RU" sz="9600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- консультативная	функция   подразумевает   проведение	консультаций   с родителями по  обозначенной проблематике обучения и воспитания детей с ОВЗ;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spcAft>
                <a:spcPts val="800"/>
              </a:spcAft>
              <a:buNone/>
            </a:pPr>
            <a:r>
              <a:rPr lang="ru-RU" sz="9600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- координационно-организационная способствует организации деятельности по оказанию помощи родителям ребёнка с ОВЗ, координации действий педагогов консультационного центра;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spcAft>
                <a:spcPts val="800"/>
              </a:spcAft>
              <a:buNone/>
            </a:pPr>
            <a:r>
              <a:rPr lang="ru-RU" sz="9600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- методическая функция нацелена на разработку методического обеспечения деятельности консультационного центра, оказания методической помощи педагогам консультационного центра по планированию и подбору методической литературы с узкой направленностью, спецификой нацеленной на решение поставленных задач при работе с детьми с ОВЗ.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4713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0845B6-37DB-404E-BC15-E28413A1C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ts val="1000"/>
              </a:spcBef>
            </a:pPr>
            <a:r>
              <a:rPr lang="ru-RU" sz="4000" b="1" i="1" dirty="0">
                <a:solidFill>
                  <a:schemeClr val="tx2">
                    <a:lumMod val="50000"/>
                  </a:schemeClr>
                </a:solidFill>
              </a:rPr>
              <a:t>В результате работы консультационного центра специалисты 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E88B1A-CF22-4EF6-BFE4-5B12FB5760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формируют банк данных, не охваченных системой дошкольного образования детей в том числе с ОВЗ;</a:t>
            </a:r>
          </a:p>
          <a:p>
            <a:pPr>
              <a:lnSpc>
                <a:spcPct val="150000"/>
              </a:lnSpc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обобщают методический материал;</a:t>
            </a:r>
          </a:p>
          <a:p>
            <a:pPr>
              <a:lnSpc>
                <a:spcPct val="150000"/>
              </a:lnSpc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анализируют свою деятельность и вносят коррективы в план работы на следующий год.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7087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1C7D2F-DF47-45B1-9D10-DFCD3ED7E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166" y="365125"/>
            <a:ext cx="11268222" cy="1325563"/>
          </a:xfrm>
        </p:spPr>
        <p:txBody>
          <a:bodyPr>
            <a:normAutofit fontScale="90000"/>
          </a:bodyPr>
          <a:lstStyle/>
          <a:p>
            <a:r>
              <a:rPr lang="ru-RU" sz="4900" b="1" i="1" dirty="0">
                <a:solidFill>
                  <a:schemeClr val="tx2">
                    <a:lumMod val="50000"/>
                  </a:schemeClr>
                </a:solidFill>
              </a:rPr>
              <a:t>Направления  дефектологической работы:</a:t>
            </a:r>
            <a:br>
              <a:rPr lang="ru-RU" sz="2800" b="1" i="1" dirty="0">
                <a:solidFill>
                  <a:schemeClr val="tx2">
                    <a:lumMod val="50000"/>
                  </a:schemeClr>
                </a:solidFill>
              </a:rPr>
            </a:br>
            <a:endParaRPr lang="ru-RU" sz="28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7596E8-4EF6-4A10-8C1D-59BF34137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5754"/>
            <a:ext cx="10515600" cy="529712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*Развитие сенсорных и психомоторных навыков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*Развитие пространственных и временных связей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*Интеллектуальное развитие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*Речевое развитие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*Формирование ведущей деятельности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*Развитие предметных представлений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*Создание учебной мотивации 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*Закрепление учебных навыков</a:t>
            </a:r>
          </a:p>
        </p:txBody>
      </p:sp>
    </p:spTree>
    <p:extLst>
      <p:ext uri="{BB962C8B-B14F-4D97-AF65-F5344CB8AC3E}">
        <p14:creationId xmlns:p14="http://schemas.microsoft.com/office/powerpoint/2010/main" val="1098809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3FD3DB-27A7-4B2A-8190-E55E1A1B5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i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4800" b="1" i="1" dirty="0">
                <a:solidFill>
                  <a:schemeClr val="tx2">
                    <a:lumMod val="50000"/>
                  </a:schemeClr>
                </a:solidFill>
              </a:rPr>
              <a:t>Задачи работы с семьями детей  с ОВЗ:</a:t>
            </a:r>
            <a:br>
              <a:rPr lang="ru-RU" sz="2800" b="1" i="1" dirty="0">
                <a:solidFill>
                  <a:schemeClr val="tx2">
                    <a:lumMod val="50000"/>
                  </a:schemeClr>
                </a:solidFill>
              </a:rPr>
            </a:br>
            <a:endParaRPr lang="ru-RU" sz="28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39BD7F-9E8A-4AFD-85E8-EC2392173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4566"/>
            <a:ext cx="10515600" cy="4812397"/>
          </a:xfrm>
        </p:spPr>
        <p:txBody>
          <a:bodyPr>
            <a:normAutofit lnSpcReduction="10000"/>
          </a:bodyPr>
          <a:lstStyle/>
          <a:p>
            <a:pPr lvl="0">
              <a:lnSpc>
                <a:spcPct val="150000"/>
              </a:lnSpc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проинформировать родителей об особенностях развития их ребенка; </a:t>
            </a:r>
          </a:p>
          <a:p>
            <a:pPr lvl="0">
              <a:lnSpc>
                <a:spcPct val="150000"/>
              </a:lnSpc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сформировать адекватное восприятие ситуации и адекватные ожидания;</a:t>
            </a:r>
          </a:p>
          <a:p>
            <a:pPr lvl="0">
              <a:lnSpc>
                <a:spcPct val="150000"/>
              </a:lnSpc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научить общаться и правильно взаимодействовать с ребенком;</a:t>
            </a:r>
          </a:p>
          <a:p>
            <a:pPr lvl="0">
              <a:lnSpc>
                <a:spcPct val="150000"/>
              </a:lnSpc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научить родителей методам и приемам работы по развитию ребенка в домашних условиях.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5598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85F2A2-46CB-43DB-A836-FF2B5EEA6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i="1" dirty="0">
                <a:solidFill>
                  <a:schemeClr val="tx2">
                    <a:lumMod val="50000"/>
                  </a:schemeClr>
                </a:solidFill>
              </a:rPr>
              <a:t>Формы работы с семьями детей с ОВЗ</a:t>
            </a:r>
            <a:r>
              <a:rPr lang="ru-RU" dirty="0"/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12066C-A32F-41B4-80E6-FC37B3445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6092"/>
            <a:ext cx="10515600" cy="522678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информирование на сайте ДОУ</a:t>
            </a:r>
          </a:p>
          <a:p>
            <a:pPr>
              <a:lnSpc>
                <a:spcPct val="150000"/>
              </a:lnSpc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диагностика и составление индивидуальных маршрутов развития детей</a:t>
            </a:r>
          </a:p>
          <a:p>
            <a:pPr>
              <a:lnSpc>
                <a:spcPct val="150000"/>
              </a:lnSpc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индивидуальные и групповые консультации</a:t>
            </a:r>
          </a:p>
          <a:p>
            <a:pPr>
              <a:lnSpc>
                <a:spcPct val="150000"/>
              </a:lnSpc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тренинги , дискуссии, практикумы</a:t>
            </a:r>
          </a:p>
          <a:p>
            <a:pPr>
              <a:lnSpc>
                <a:spcPct val="150000"/>
              </a:lnSpc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совместные занятия с ребёнком в присутствии родителей</a:t>
            </a:r>
          </a:p>
          <a:p>
            <a:pPr>
              <a:lnSpc>
                <a:spcPct val="150000"/>
              </a:lnSpc>
            </a:pPr>
            <a:r>
              <a:rPr lang="ru-RU" b="1" i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опросы и анкетирование родителей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62595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574</Words>
  <Application>Microsoft Office PowerPoint</Application>
  <PresentationFormat>Широкоэкранный</PresentationFormat>
  <Paragraphs>43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    Муниципальное дошкольное образовательное автономное учреждение «Детский сад № 60 комбинированного вида» г. Орска  «Использование дефектологом эффективных форм работы по оказанию помощи родителям детей с ОВЗ, получающим дошкольное образование в форме семейного»     Подготовили:  Учитель-дефектолог: Саргсян Ю.А.  Учитель-дефектолог: Николаева Е.В.  </vt:lpstr>
      <vt:lpstr>Презентация PowerPoint</vt:lpstr>
      <vt:lpstr>Цель  консультационного  центра – это создание условий для развития детей нормотипичных и детей с ОВЗ, реализация программы психолого-педагогической, методической и консультативной помощи родителям детей  </vt:lpstr>
      <vt:lpstr>Презентация PowerPoint</vt:lpstr>
      <vt:lpstr>Функции Консультационного центра:</vt:lpstr>
      <vt:lpstr>В результате работы консультационного центра специалисты :</vt:lpstr>
      <vt:lpstr>Направления  дефектологической работы: </vt:lpstr>
      <vt:lpstr> Задачи работы с семьями детей  с ОВЗ: </vt:lpstr>
      <vt:lpstr>Формы работы с семьями детей с ОВЗ: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Воспитатель</dc:creator>
  <cp:lastModifiedBy>Воспитатель</cp:lastModifiedBy>
  <cp:revision>14</cp:revision>
  <dcterms:created xsi:type="dcterms:W3CDTF">2024-10-28T06:54:28Z</dcterms:created>
  <dcterms:modified xsi:type="dcterms:W3CDTF">2024-10-28T09:15:16Z</dcterms:modified>
</cp:coreProperties>
</file>