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C0"/>
    <a:srgbClr val="FFFF0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67744" y="5877272"/>
            <a:ext cx="4608512" cy="58598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Шишкина Екатерина, 5 лет</a:t>
            </a:r>
            <a:endParaRPr lang="ru-RU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3" name="Содержимое 12" descr="20221021_10383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75856" y="2060848"/>
            <a:ext cx="5724128" cy="3541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3168352" cy="46910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Как в большой-большой матрешке,</a:t>
            </a:r>
            <a:b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Есть поменьше, </a:t>
            </a:r>
            <a:endParaRPr lang="ru-RU" sz="18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на </a:t>
            </a: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немножко,</a:t>
            </a:r>
            <a:b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Ну а в ней — еще немножко,</a:t>
            </a:r>
            <a:b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Ну а в ней — матрешка-крошка,</a:t>
            </a:r>
            <a:b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Ну а в крошке — никого.</a:t>
            </a:r>
            <a:b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Их </a:t>
            </a: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же пять всего</a:t>
            </a: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.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Я Матрёшка-сувенир</a:t>
            </a:r>
            <a:b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В расписных сапожках.</a:t>
            </a:r>
            <a:b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Прогремела на весь мир</a:t>
            </a:r>
            <a:b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Русская Матрёшка.</a:t>
            </a:r>
            <a:b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Мастер выточил меня</a:t>
            </a:r>
            <a:b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Из куска берёзы.</a:t>
            </a:r>
            <a:b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До чего румяна я,</a:t>
            </a:r>
            <a:b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Щёки, словно розы.</a:t>
            </a:r>
          </a:p>
          <a:p>
            <a:endParaRPr lang="ru-RU" dirty="0"/>
          </a:p>
        </p:txBody>
      </p:sp>
      <p:sp>
        <p:nvSpPr>
          <p:cNvPr id="14" name="Заголовок 9"/>
          <p:cNvSpPr txBox="1">
            <a:spLocks/>
          </p:cNvSpPr>
          <p:nvPr/>
        </p:nvSpPr>
        <p:spPr>
          <a:xfrm>
            <a:off x="1547664" y="188640"/>
            <a:ext cx="3456384" cy="5859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МДОАУ «ЦРР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6EC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– детский сад № 116 г. Орска»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6EC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1026" name="Picture 2" descr="D:\Эмблема МДОАУ № 11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88640"/>
            <a:ext cx="1359366" cy="1122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221021_10385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16632"/>
            <a:ext cx="3650719" cy="6447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3928" y="548680"/>
            <a:ext cx="4762872" cy="572149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500" b="1" dirty="0" smtClean="0">
                <a:solidFill>
                  <a:srgbClr val="C00000"/>
                </a:solidFill>
                <a:latin typeface="Bookman Old Style" pitchFamily="18" charset="0"/>
              </a:rPr>
              <a:t>Мой папа - военный.</a:t>
            </a:r>
          </a:p>
          <a:p>
            <a:pPr algn="ctr">
              <a:buNone/>
            </a:pPr>
            <a:r>
              <a:rPr lang="ru-RU" sz="3500" b="1" dirty="0" smtClean="0">
                <a:solidFill>
                  <a:srgbClr val="C00000"/>
                </a:solidFill>
                <a:latin typeface="Bookman Old Style" pitchFamily="18" charset="0"/>
              </a:rPr>
              <a:t>Он в армии служит.</a:t>
            </a:r>
          </a:p>
          <a:p>
            <a:pPr algn="ctr">
              <a:buNone/>
            </a:pPr>
            <a:r>
              <a:rPr lang="ru-RU" sz="3500" b="1" dirty="0" smtClean="0">
                <a:solidFill>
                  <a:srgbClr val="C00000"/>
                </a:solidFill>
                <a:latin typeface="Bookman Old Style" pitchFamily="18" charset="0"/>
              </a:rPr>
              <a:t>Он с техникой сложной</a:t>
            </a:r>
          </a:p>
          <a:p>
            <a:pPr algn="ctr">
              <a:buNone/>
            </a:pPr>
            <a:r>
              <a:rPr lang="ru-RU" sz="3500" b="1" dirty="0" smtClean="0">
                <a:solidFill>
                  <a:srgbClr val="C00000"/>
                </a:solidFill>
                <a:latin typeface="Bookman Old Style" pitchFamily="18" charset="0"/>
              </a:rPr>
              <a:t>Армейскою дружит!</a:t>
            </a:r>
          </a:p>
          <a:p>
            <a:pPr algn="ctr">
              <a:buNone/>
            </a:pPr>
            <a:r>
              <a:rPr lang="ru-RU" sz="3500" b="1" dirty="0" smtClean="0">
                <a:solidFill>
                  <a:srgbClr val="C00000"/>
                </a:solidFill>
                <a:latin typeface="Bookman Old Style" pitchFamily="18" charset="0"/>
              </a:rPr>
              <a:t>Ходил он не раз</a:t>
            </a:r>
          </a:p>
          <a:p>
            <a:pPr algn="ctr">
              <a:buNone/>
            </a:pPr>
            <a:r>
              <a:rPr lang="ru-RU" sz="3500" b="1" dirty="0" smtClean="0">
                <a:solidFill>
                  <a:srgbClr val="C00000"/>
                </a:solidFill>
                <a:latin typeface="Bookman Old Style" pitchFamily="18" charset="0"/>
              </a:rPr>
              <a:t>В боевые походы.</a:t>
            </a:r>
          </a:p>
          <a:p>
            <a:pPr algn="ctr">
              <a:buNone/>
            </a:pPr>
            <a:r>
              <a:rPr lang="ru-RU" sz="3500" b="1" dirty="0" smtClean="0">
                <a:solidFill>
                  <a:srgbClr val="C00000"/>
                </a:solidFill>
                <a:latin typeface="Bookman Old Style" pitchFamily="18" charset="0"/>
              </a:rPr>
              <a:t>Не зря говорят:</a:t>
            </a:r>
          </a:p>
          <a:p>
            <a:pPr algn="ctr">
              <a:buNone/>
            </a:pPr>
            <a:r>
              <a:rPr lang="ru-RU" sz="3500" b="1" dirty="0" smtClean="0">
                <a:solidFill>
                  <a:srgbClr val="C00000"/>
                </a:solidFill>
                <a:latin typeface="Bookman Old Style" pitchFamily="18" charset="0"/>
              </a:rPr>
              <a:t>"Командир </a:t>
            </a:r>
            <a:r>
              <a:rPr lang="ru-RU" sz="3500" b="1" dirty="0" smtClean="0">
                <a:solidFill>
                  <a:srgbClr val="C00000"/>
                </a:solidFill>
                <a:latin typeface="Bookman Old Style" pitchFamily="18" charset="0"/>
              </a:rPr>
              <a:t>– из пехоты</a:t>
            </a:r>
            <a:r>
              <a:rPr lang="ru-RU" sz="3500" b="1" dirty="0" smtClean="0">
                <a:solidFill>
                  <a:srgbClr val="C00000"/>
                </a:solidFill>
                <a:latin typeface="Bookman Old Style" pitchFamily="18" charset="0"/>
              </a:rPr>
              <a:t>".</a:t>
            </a:r>
          </a:p>
          <a:p>
            <a:pPr>
              <a:buNone/>
            </a:pPr>
            <a:r>
              <a:rPr lang="ru-RU" sz="3500" b="1" dirty="0" smtClean="0">
                <a:solidFill>
                  <a:srgbClr val="C00000"/>
                </a:solidFill>
                <a:latin typeface="Bookman Old Style" pitchFamily="18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1920" y="836712"/>
            <a:ext cx="4968552" cy="528945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Много </a:t>
            </a: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мам на белом свете,</a:t>
            </a:r>
            <a:b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Всей душой их любят дети,</a:t>
            </a:r>
            <a:b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Только мама есть одна,</a:t>
            </a:r>
            <a:b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Всех дороже мне она.</a:t>
            </a:r>
            <a:b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Кто она? Отвечу я:</a:t>
            </a:r>
            <a:b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Это мамочка моя.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20221021_10390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332656"/>
            <a:ext cx="3312368" cy="620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1920" y="548680"/>
            <a:ext cx="4968552" cy="557748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ru-RU" sz="36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Есть </a:t>
            </a:r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много разных видов спорта:</a:t>
            </a:r>
            <a:b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Футбол, дзюдо и баскетбол,</a:t>
            </a:r>
            <a:b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Но брату Вове моему милей</a:t>
            </a:r>
            <a:b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Спорт под названием Хоккей.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5" descr="20221021_10392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620688"/>
            <a:ext cx="2808312" cy="556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07904" y="764704"/>
            <a:ext cx="4968552" cy="57214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Я умею танцевать,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В дочки-матери играть,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Наизусть стихи читать,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На одной ноге скакать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И отгадывать загадки,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И играть с друзьями в прятки,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Маме дома помогу,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Все умею, все могу!!!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5" descr="20221021_10393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476672"/>
            <a:ext cx="3024336" cy="5570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1920" y="620688"/>
            <a:ext cx="4968552" cy="5505475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 </a:t>
            </a:r>
          </a:p>
          <a:p>
            <a:pPr algn="ctr">
              <a:buNone/>
            </a:pPr>
            <a:r>
              <a:rPr lang="ru-RU" sz="4100" b="1" dirty="0" smtClean="0">
                <a:solidFill>
                  <a:srgbClr val="C00000"/>
                </a:solidFill>
                <a:latin typeface="Bookman Old Style" pitchFamily="18" charset="0"/>
              </a:rPr>
              <a:t>Скоро быть моей мечте,</a:t>
            </a:r>
          </a:p>
          <a:p>
            <a:pPr algn="ctr">
              <a:buNone/>
            </a:pPr>
            <a:r>
              <a:rPr lang="ru-RU" sz="4100" b="1" dirty="0" smtClean="0">
                <a:solidFill>
                  <a:srgbClr val="C00000"/>
                </a:solidFill>
                <a:latin typeface="Bookman Old Style" pitchFamily="18" charset="0"/>
              </a:rPr>
              <a:t>Ждать недолго, кстати,</a:t>
            </a:r>
          </a:p>
          <a:p>
            <a:pPr algn="ctr">
              <a:buNone/>
            </a:pPr>
            <a:r>
              <a:rPr lang="ru-RU" sz="4100" b="1" dirty="0" smtClean="0">
                <a:solidFill>
                  <a:srgbClr val="C00000"/>
                </a:solidFill>
                <a:latin typeface="Bookman Old Style" pitchFamily="18" charset="0"/>
              </a:rPr>
              <a:t>Ведь у мамы в животе</a:t>
            </a:r>
          </a:p>
          <a:p>
            <a:pPr algn="ctr">
              <a:buNone/>
            </a:pPr>
            <a:r>
              <a:rPr lang="ru-RU" sz="4100" b="1" dirty="0" smtClean="0">
                <a:solidFill>
                  <a:srgbClr val="C00000"/>
                </a:solidFill>
                <a:latin typeface="Bookman Old Style" pitchFamily="18" charset="0"/>
              </a:rPr>
              <a:t>Есть мой младший братик</a:t>
            </a:r>
          </a:p>
          <a:p>
            <a:pPr algn="ctr">
              <a:buNone/>
            </a:pPr>
            <a:r>
              <a:rPr lang="ru-RU" sz="4100" b="1" dirty="0" smtClean="0">
                <a:solidFill>
                  <a:srgbClr val="C00000"/>
                </a:solidFill>
                <a:latin typeface="Bookman Old Style" pitchFamily="18" charset="0"/>
              </a:rPr>
              <a:t>Я животик обниму,</a:t>
            </a:r>
          </a:p>
          <a:p>
            <a:pPr algn="ctr">
              <a:buNone/>
            </a:pPr>
            <a:r>
              <a:rPr lang="ru-RU" sz="4100" b="1" dirty="0" smtClean="0">
                <a:solidFill>
                  <a:srgbClr val="C00000"/>
                </a:solidFill>
                <a:latin typeface="Bookman Old Style" pitchFamily="18" charset="0"/>
              </a:rPr>
              <a:t>Видеть кроху рада.</a:t>
            </a:r>
          </a:p>
          <a:p>
            <a:pPr algn="ctr">
              <a:buNone/>
            </a:pPr>
            <a:r>
              <a:rPr lang="ru-RU" sz="4100" b="1" dirty="0" smtClean="0">
                <a:solidFill>
                  <a:srgbClr val="C00000"/>
                </a:solidFill>
                <a:latin typeface="Bookman Old Style" pitchFamily="18" charset="0"/>
              </a:rPr>
              <a:t>Только там пока ему</a:t>
            </a:r>
          </a:p>
          <a:p>
            <a:pPr algn="ctr">
              <a:buNone/>
            </a:pPr>
            <a:r>
              <a:rPr lang="ru-RU" sz="4100" b="1" dirty="0" smtClean="0">
                <a:solidFill>
                  <a:srgbClr val="C00000"/>
                </a:solidFill>
                <a:latin typeface="Bookman Old Style" pitchFamily="18" charset="0"/>
              </a:rPr>
              <a:t>Находиться надо.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5" descr="20221021_10330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18394" t="22906" r="26451" b="16636"/>
          <a:stretch>
            <a:fillRect/>
          </a:stretch>
        </p:blipFill>
        <p:spPr>
          <a:xfrm>
            <a:off x="1403648" y="2636912"/>
            <a:ext cx="187220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3538736" cy="536145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Семья-это слово нам многое скажет.</a:t>
            </a:r>
            <a:b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Семья нам с рожденья в путь жизни покажет.</a:t>
            </a:r>
            <a:b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И каждый, какой бы с ней не был момент,</a:t>
            </a:r>
            <a:b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Волшебней, роднее моментов и нет.</a:t>
            </a:r>
            <a:b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Семья с нами рядом всегда и везде,</a:t>
            </a:r>
            <a:b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Она много значит в каждой судьбе.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1" name="Содержимое 10" descr="20221021_1041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67944" y="1412776"/>
            <a:ext cx="4721069" cy="4156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110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Шишкина Екатерина, 5 лет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2022-10-21T06:06:51Z</dcterms:created>
  <dcterms:modified xsi:type="dcterms:W3CDTF">2022-10-21T07:10:11Z</dcterms:modified>
</cp:coreProperties>
</file>