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8" r:id="rId6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270" autoAdjust="0"/>
    <p:restoredTop sz="94660"/>
  </p:normalViewPr>
  <p:slideViewPr>
    <p:cSldViewPr>
      <p:cViewPr>
        <p:scale>
          <a:sx n="70" d="100"/>
          <a:sy n="70" d="100"/>
        </p:scale>
        <p:origin x="-1506" y="-21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75" y="4149080"/>
            <a:ext cx="3210236" cy="25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1" y="3789040"/>
            <a:ext cx="6309321" cy="29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763" y="4963161"/>
            <a:ext cx="24145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3551287" cy="16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7059" y="5409431"/>
            <a:ext cx="1715318" cy="134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FF00">
                <a:alpha val="38000"/>
              </a:srgbClr>
            </a:gs>
            <a:gs pos="62000">
              <a:srgbClr val="00B0F0">
                <a:alpha val="30000"/>
              </a:srgbClr>
            </a:gs>
            <a:gs pos="92083">
              <a:srgbClr val="00B050">
                <a:alpha val="46000"/>
              </a:srgbClr>
            </a:gs>
            <a:gs pos="92000">
              <a:srgbClr val="00B050">
                <a:alpha val="46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644810" y="-2392205"/>
            <a:ext cx="7488836" cy="116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28" y="2076603"/>
            <a:ext cx="4762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659" y="3953954"/>
            <a:ext cx="4762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46" y="622293"/>
            <a:ext cx="47609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360041" y="908720"/>
            <a:ext cx="4760913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251" y="126876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«Авторская находка 2025»</a:t>
            </a:r>
          </a:p>
          <a:p>
            <a:pPr lvl="0"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Дидактическая игра</a:t>
            </a:r>
          </a:p>
          <a:p>
            <a:pPr lvl="0" algn="ctr"/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«Вправо, Влево, вперед, вниз»</a:t>
            </a:r>
          </a:p>
          <a:p>
            <a:pPr lvl="0"/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                      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(старший дошкольный возраст)                    </a:t>
            </a:r>
            <a:endParaRPr lang="ru-RU" sz="1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1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 algn="ctr"/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                                 Воспитатель 1    </a:t>
            </a:r>
          </a:p>
          <a:p>
            <a:pPr lvl="0"/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                                          квалификационной категории </a:t>
            </a:r>
          </a:p>
          <a:p>
            <a:pPr lvl="0" algn="r"/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                                     Чабаненко Олеся Леонидовна                                                      МДОАУ «Детский сад №53»  </a:t>
            </a:r>
          </a:p>
          <a:p>
            <a:pPr lvl="0"/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</a:rPr>
              <a:t>                                                             города Орска.</a:t>
            </a:r>
          </a:p>
          <a:p>
            <a:pPr lvl="0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63" y="836712"/>
            <a:ext cx="5472608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научить детей ориентироваться в пространстве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-Учить отличать и называть правую и левую руку на всех занятиях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вне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-Учить пространственные направления: вправо, влево, вверх, вниз.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 умение «читать» простейшую схему (план), ориентироваться в схеме (плане) с помощью условных ориентиров, ориентироваться на ограниченной поверхности.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Активизировать употребление различных пространственных терминов; способствовать развитию памяти, мышления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,речи,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20250131_1046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9" y="980728"/>
            <a:ext cx="3171274" cy="24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250131_1046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0" y="3645024"/>
            <a:ext cx="3154722" cy="22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64171" y="908721"/>
            <a:ext cx="4176464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материал: </a:t>
            </a:r>
            <a:endParaRPr lang="ru-RU" sz="18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пластиковая папка с кармашками;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-планшеты 4 штуки из 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заламинированного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картона  с крутящимися стрелками 4 цветов (красный, зеленый; синий, желтый);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карточки-схемы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заламинированный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картон),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разделенные на 9 равных квадратов, в  некоторых из них значки-обозначения (огонь, флажок, люди, диван, забор, кошка и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С другой стороны на карточках схема правильного ответа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подскака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-карточка,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раделенная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9 квадратов с липучками в центре каждого квадрата,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начки-обоначения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липучке с обратной стороны.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20250129_095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48" y="836712"/>
            <a:ext cx="2577102" cy="20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250129_095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31" y="3429000"/>
            <a:ext cx="2552819" cy="20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250131_11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70" y="1439196"/>
            <a:ext cx="248541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20250129_0951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9560" y="3685514"/>
            <a:ext cx="1971436" cy="26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8187" y="908720"/>
            <a:ext cx="8856984" cy="52174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игры: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(индивидуально или подгруппе) раздаются планшеты и карточки-схемы, перевернутые стороной с изображением разноцветных стрелок. Инструкция: «Поставьте направление  стрелок по образцу   называя их направление (вверх, вниз, налево, направо)»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(индивидуально или подгруппе) раздаются планшеты и карточки-схемы. Дается инструкция. Пример: «В жилом доме случился пожар. Семья и 4 человек находится  внутри помещения, помоги им выбраться. Используя для этого только пустые клетки игрового поля на карточке-схеме. Для этого ты должен на планшете указать путь семьи к флажку. Указывай направление к выходу с помощью разноцветных стрелок. Начинай с красной стрелки и называй направление  движения семьи и крути стрелку в правильном направлении. Например, вверх, вправо, вниз, влево». На обратной стороне карточки правильно расположены стрелки для проверки.</a:t>
            </a: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(индивидуально или подгруппе) раздаются планшеты и карточки с изображением стрелок в сером цвете. Инструкция: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«Поставьте направление  стрелок по образцу   называя их     направление (вверх, вниз, налево, направо)»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179" y="908720"/>
            <a:ext cx="90010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люда\Desktop\20250129_095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63" y="1844824"/>
            <a:ext cx="5976664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330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Пользователь Windows</cp:lastModifiedBy>
  <cp:revision>43</cp:revision>
  <dcterms:created xsi:type="dcterms:W3CDTF">2023-06-28T10:59:35Z</dcterms:created>
  <dcterms:modified xsi:type="dcterms:W3CDTF">2025-01-31T06:12:15Z</dcterms:modified>
</cp:coreProperties>
</file>