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9" r:id="rId3"/>
    <p:sldId id="260" r:id="rId4"/>
    <p:sldId id="274" r:id="rId5"/>
    <p:sldId id="272" r:id="rId6"/>
    <p:sldId id="276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5975-0CE4-42CD-BD6A-1D9ED700C370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8AE23-5B5D-4E5D-82E5-7A41338AA7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908720"/>
            <a:ext cx="7632848" cy="4585871"/>
            <a:chOff x="1115616" y="-1426264"/>
            <a:chExt cx="7165477" cy="598763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-1426264"/>
              <a:ext cx="7165477" cy="5987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    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</a:t>
              </a: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      </a:t>
              </a: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МДОАУ № 98 г.Орска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          «Ладушки»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Музыкальный руководитель: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i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Престинская</a:t>
              </a:r>
              <a:r>
                <a:rPr lang="ru-RU" sz="36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Татьяна Анатольевна</a:t>
              </a:r>
              <a:endPara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-15983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476672"/>
            <a:ext cx="7632848" cy="1881500"/>
            <a:chOff x="1115616" y="-1990376"/>
            <a:chExt cx="7165477" cy="245661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-1990376"/>
              <a:ext cx="7165477" cy="1004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            Фото зона «У камина»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-15983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" name="Рисунок 6" descr="IMG_0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446449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979712" y="2492896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31640" y="620689"/>
            <a:ext cx="7056784" cy="213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Оформление окон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9" name="Рисунок 8" descr="IMG_0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396044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0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40324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388843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0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403244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10445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0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81642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476672"/>
            <a:ext cx="514350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34</cp:revision>
  <dcterms:created xsi:type="dcterms:W3CDTF">2014-07-06T18:18:01Z</dcterms:created>
  <dcterms:modified xsi:type="dcterms:W3CDTF">2021-12-28T10:21:27Z</dcterms:modified>
</cp:coreProperties>
</file>