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4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7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1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2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6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4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3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7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A644-3730-4BAE-AB72-50180BAF1192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2C80C-77FA-4624-9CB1-BA7836596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7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0862" y="580291"/>
            <a:ext cx="9144000" cy="298938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дошкольное образовательное автономное учреждение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123 «Гармония» комбинированного вида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>ПРОЕКТ</a:t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«23 февраля День Защитника Отечества»</a:t>
            </a:r>
            <a:endParaRPr lang="ru-RU" sz="4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3938" y="4305422"/>
            <a:ext cx="5785340" cy="495178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Каипкулова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Гульсясяк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953" y="489194"/>
            <a:ext cx="10855569" cy="43641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стенгазеты «Мой папа – САМЫЙ ЛУЧШИЙ».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12" y="1287583"/>
            <a:ext cx="4754359" cy="3565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061" y="1733306"/>
            <a:ext cx="3565769" cy="2674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160" y="1714743"/>
            <a:ext cx="3417279" cy="25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046" y="422029"/>
            <a:ext cx="10820400" cy="576775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Разукрашивание раскрасок «Папе в день Защитника Отечества»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398" y="1224088"/>
            <a:ext cx="4556371" cy="3417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8706" y="1656377"/>
            <a:ext cx="3411417" cy="2558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398" y="1503428"/>
            <a:ext cx="3811466" cy="28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385" y="404447"/>
            <a:ext cx="10515600" cy="57197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плаката «Мы за Мир»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07" y="1072663"/>
            <a:ext cx="5081955" cy="381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060" y="1552226"/>
            <a:ext cx="3836503" cy="28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385" y="369277"/>
            <a:ext cx="10515600" cy="580768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Фотоакция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«Спасибо за победу»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14" y="774994"/>
            <a:ext cx="1949320" cy="432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8949" y="2102147"/>
            <a:ext cx="2973276" cy="2229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9488" y="2266912"/>
            <a:ext cx="2533902" cy="1900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0114" y="1426551"/>
            <a:ext cx="2549769" cy="1912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13" y="1585643"/>
            <a:ext cx="2935892" cy="2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2031"/>
            <a:ext cx="11101754" cy="57549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стенгазеты «23 февраля День Защитника Отечества»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4" y="1775801"/>
            <a:ext cx="3645880" cy="273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8288" y="2025465"/>
            <a:ext cx="2980105" cy="2235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8549" y="1606671"/>
            <a:ext cx="3104114" cy="2328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573" y="1881408"/>
            <a:ext cx="3004346" cy="22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4385" y="351692"/>
            <a:ext cx="10515600" cy="57373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спортивно-развлекательном мероприятии посвященному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«Дню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Отечества»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86" y="1247957"/>
            <a:ext cx="3037745" cy="4050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38" y="1991797"/>
            <a:ext cx="3025105" cy="22688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14" y="2128556"/>
            <a:ext cx="5056626" cy="22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630" y="422031"/>
            <a:ext cx="10515600" cy="57549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для пап исполнение песни «Бравые солдаты»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22" y="1125415"/>
            <a:ext cx="4853355" cy="3640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5183" y="1580417"/>
            <a:ext cx="3640016" cy="27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9892" y="439615"/>
            <a:ext cx="10515600" cy="57373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аппликация изготовление открыток в подарок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папе. Конструирование военной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33" y="1419134"/>
            <a:ext cx="4615717" cy="3461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804" y="1851857"/>
            <a:ext cx="3461788" cy="2596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6363" y="1841794"/>
            <a:ext cx="3473290" cy="26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900" y="444501"/>
            <a:ext cx="10515600" cy="4660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01" y="1384361"/>
            <a:ext cx="7176598" cy="32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2" y="8485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группы, воспитатель, родители.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462" y="2501899"/>
            <a:ext cx="10515600" cy="2333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и традициями праздника 23 февраля – День Защитника Отечества. Способствовать развитию нравственного воспитания, воспитывать уважительное отношение к защитникам Родины.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077" y="404450"/>
            <a:ext cx="10515600" cy="188155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расширить представления детей о Российской армии, о видах войск,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техники, военных профессий.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рассказать о трудной и почетной обязанности защищать Родину,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её спокойствие и безопасность.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077" y="2286003"/>
            <a:ext cx="10515600" cy="28662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детей в духе патриотизма, любви к Родине,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отношения к взрослым, к защитникам Отечества, ветеранам войны;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интерес детей к истории родного Отечества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поисковую деятельность детей, расширять и систематизировать знания.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у детей познавательную активность, творческие способности.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 развивать и обогащать речь детей, повышать эрудицию и интеллект.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5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77" y="351694"/>
            <a:ext cx="10515600" cy="5099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наблюдение, рассматривание книжных иллюстраций, альбомов, презентаций, видеофильмов.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беседы, чтение художественной литературы, заучивание стихов, слушание музыкальных произведений, просмотр м/ф., отгадывание загадок;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дидактические, интерактивные игры; сюжетно – ролевые игры; подвижные игры; развлечения.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продуктивная деятельность.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2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723" y="369278"/>
            <a:ext cx="10515600" cy="49236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Имеют представление о празднике «23 февраля».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Проявляют интерес и уважение к армии, к защитникам Отечества (познакомить с видами вооруженных сил)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Стремление к совершенствованию своих физических качеств, к укреплению здоровья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Стремление детей отражать свои знания, впечатления, мысли и чувства в играх, в творческой деятельности, в чтении стихов.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Воспитать у мальчиков желание в будущем стать защитником Отечества.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216" y="597878"/>
            <a:ext cx="10515600" cy="409721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самореализация, повышение творческого потенциала;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накопление практических навыков проектной деятельности.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повышение уровня информированности родителей о деятельности ДОУ;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укрепление заинтересованности родителей в сотрудничестве с ДОУ;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976" y="347541"/>
            <a:ext cx="6348048" cy="602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838" y="986561"/>
            <a:ext cx="8622324" cy="12591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 история праздника «23 февраля».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празднуют День защитника Отечества. Рассматривание иллюстраций «Военная техника».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2141" y="2632098"/>
            <a:ext cx="3091228" cy="2318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32" y="2245694"/>
            <a:ext cx="4094768" cy="30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216" y="404446"/>
            <a:ext cx="10515600" cy="577251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Фотоакция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«Мой папа – мой герой»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96" y="1550173"/>
            <a:ext cx="3584883" cy="2688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24" y="1016856"/>
            <a:ext cx="2400806" cy="4202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39" y="1102063"/>
            <a:ext cx="2688662" cy="3584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32" y="1102063"/>
            <a:ext cx="2791822" cy="37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369277"/>
            <a:ext cx="10515600" cy="580768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рисование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техники «Танк»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1087" y="1981631"/>
            <a:ext cx="2954216" cy="2215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7335" y="1954278"/>
            <a:ext cx="2985477" cy="2239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38" y="2043606"/>
            <a:ext cx="2747269" cy="2060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313" y="1605515"/>
            <a:ext cx="3384063" cy="25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181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Times New Roman</vt:lpstr>
      <vt:lpstr>Тема Office</vt:lpstr>
      <vt:lpstr>муниципальное дошкольное образовательное автономное учреждение  «Детский сад № 123 «Гармония» комбинированного вида г.Орска      ПРОЕКТ «23 февраля День Защитника Отечества»</vt:lpstr>
      <vt:lpstr>Продолжительность проекта: краткосрочный.  Участники проекта: дети средней группы, воспитатель, родители. </vt:lpstr>
      <vt:lpstr>Задачи: Образовательные: • расширить представления детей о Российской армии, о видах войск, военной техники, военных профессий. • рассказать о трудной и почетной обязанности защищать Родину, охранять её спокойствие и безопасность.</vt:lpstr>
      <vt:lpstr>Презентация PowerPoint</vt:lpstr>
      <vt:lpstr>Презентация PowerPoint</vt:lpstr>
      <vt:lpstr>Презентация PowerPoint</vt:lpstr>
      <vt:lpstr>Реализация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17</cp:revision>
  <dcterms:created xsi:type="dcterms:W3CDTF">2023-03-04T13:32:52Z</dcterms:created>
  <dcterms:modified xsi:type="dcterms:W3CDTF">2023-03-04T18:48:27Z</dcterms:modified>
</cp:coreProperties>
</file>