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31"/>
  </p:notesMasterIdLst>
  <p:sldIdLst>
    <p:sldId id="315" r:id="rId2"/>
    <p:sldId id="289" r:id="rId3"/>
    <p:sldId id="290" r:id="rId4"/>
    <p:sldId id="306" r:id="rId5"/>
    <p:sldId id="309" r:id="rId6"/>
    <p:sldId id="310" r:id="rId7"/>
    <p:sldId id="308" r:id="rId8"/>
    <p:sldId id="305" r:id="rId9"/>
    <p:sldId id="307" r:id="rId10"/>
    <p:sldId id="312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313" r:id="rId24"/>
    <p:sldId id="283" r:id="rId25"/>
    <p:sldId id="284" r:id="rId26"/>
    <p:sldId id="285" r:id="rId27"/>
    <p:sldId id="286" r:id="rId28"/>
    <p:sldId id="297" r:id="rId29"/>
    <p:sldId id="29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>
      <p:cViewPr>
        <p:scale>
          <a:sx n="77" d="100"/>
          <a:sy n="77" d="100"/>
        </p:scale>
        <p:origin x="-2700" y="-666"/>
      </p:cViewPr>
      <p:guideLst>
        <p:guide orient="horz" pos="3312"/>
        <p:guide pos="13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7F989-3A08-4ABE-89CB-2BD98087CFD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4BF38-443C-4D5E-AAF5-C13DD5FEC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2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4BF38-443C-4D5E-AAF5-C13DD5FECD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5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214282" y="214290"/>
            <a:ext cx="8643998" cy="6429422"/>
            <a:chOff x="214282" y="214290"/>
            <a:chExt cx="8643998" cy="6429422"/>
          </a:xfrm>
        </p:grpSpPr>
        <p:grpSp>
          <p:nvGrpSpPr>
            <p:cNvPr id="8" name="Группа 13"/>
            <p:cNvGrpSpPr/>
            <p:nvPr userDrawn="1"/>
          </p:nvGrpSpPr>
          <p:grpSpPr>
            <a:xfrm>
              <a:off x="285720" y="214290"/>
              <a:ext cx="8572560" cy="357190"/>
              <a:chOff x="285720" y="214290"/>
              <a:chExt cx="8572560" cy="357190"/>
            </a:xfrm>
          </p:grpSpPr>
          <p:pic>
            <p:nvPicPr>
              <p:cNvPr id="18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  <p:grpSp>
          <p:nvGrpSpPr>
            <p:cNvPr id="9" name="Группа 14"/>
            <p:cNvGrpSpPr/>
            <p:nvPr userDrawn="1"/>
          </p:nvGrpSpPr>
          <p:grpSpPr>
            <a:xfrm rot="10800000">
              <a:off x="285720" y="6286520"/>
              <a:ext cx="8572560" cy="357190"/>
              <a:chOff x="285720" y="214290"/>
              <a:chExt cx="8572560" cy="357190"/>
            </a:xfrm>
          </p:grpSpPr>
          <p:pic>
            <p:nvPicPr>
              <p:cNvPr id="16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17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Группа 17"/>
            <p:cNvGrpSpPr/>
            <p:nvPr userDrawn="1"/>
          </p:nvGrpSpPr>
          <p:grpSpPr>
            <a:xfrm rot="16200000">
              <a:off x="-2786115" y="3214688"/>
              <a:ext cx="6429421" cy="428628"/>
              <a:chOff x="285720" y="214290"/>
              <a:chExt cx="8572560" cy="357190"/>
            </a:xfrm>
          </p:grpSpPr>
          <p:pic>
            <p:nvPicPr>
              <p:cNvPr id="14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15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  <p:grpSp>
          <p:nvGrpSpPr>
            <p:cNvPr id="11" name="Группа 20"/>
            <p:cNvGrpSpPr/>
            <p:nvPr userDrawn="1"/>
          </p:nvGrpSpPr>
          <p:grpSpPr>
            <a:xfrm rot="5400000">
              <a:off x="5429259" y="3214686"/>
              <a:ext cx="6429421" cy="428628"/>
              <a:chOff x="285720" y="214290"/>
              <a:chExt cx="8572560" cy="357190"/>
            </a:xfrm>
          </p:grpSpPr>
          <p:pic>
            <p:nvPicPr>
              <p:cNvPr id="12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13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0" name="Picture 6" descr="http://img-fotki.yandex.ru/get/5403/vera-erifa2008.6/0_3c4b0_9db807c0_L"/>
          <p:cNvPicPr>
            <a:picLocks noChangeAspect="1" noChangeArrowheads="1"/>
          </p:cNvPicPr>
          <p:nvPr userDrawn="1"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 flipH="1">
            <a:off x="500034" y="3286124"/>
            <a:ext cx="2496012" cy="3159509"/>
          </a:xfrm>
          <a:prstGeom prst="rect">
            <a:avLst/>
          </a:prstGeom>
          <a:noFill/>
        </p:spPr>
      </p:pic>
      <p:pic>
        <p:nvPicPr>
          <p:cNvPr id="10246" name="Picture 6" descr="http://ftp.ericos.ru/images/infoblock/events/happy2013_2.jpg"/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47474">
            <a:off x="7105548" y="631510"/>
            <a:ext cx="1466359" cy="1857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214282" y="214290"/>
            <a:ext cx="8643998" cy="6429422"/>
            <a:chOff x="214282" y="214290"/>
            <a:chExt cx="8643998" cy="6429422"/>
          </a:xfrm>
        </p:grpSpPr>
        <p:grpSp>
          <p:nvGrpSpPr>
            <p:cNvPr id="8" name="Группа 13"/>
            <p:cNvGrpSpPr/>
            <p:nvPr userDrawn="1"/>
          </p:nvGrpSpPr>
          <p:grpSpPr>
            <a:xfrm>
              <a:off x="285720" y="214290"/>
              <a:ext cx="8572560" cy="357190"/>
              <a:chOff x="285720" y="214290"/>
              <a:chExt cx="8572560" cy="357190"/>
            </a:xfrm>
          </p:grpSpPr>
          <p:pic>
            <p:nvPicPr>
              <p:cNvPr id="18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  <p:grpSp>
          <p:nvGrpSpPr>
            <p:cNvPr id="9" name="Группа 14"/>
            <p:cNvGrpSpPr/>
            <p:nvPr userDrawn="1"/>
          </p:nvGrpSpPr>
          <p:grpSpPr>
            <a:xfrm rot="10800000">
              <a:off x="285720" y="6286520"/>
              <a:ext cx="8572560" cy="357190"/>
              <a:chOff x="285720" y="214290"/>
              <a:chExt cx="8572560" cy="357190"/>
            </a:xfrm>
          </p:grpSpPr>
          <p:pic>
            <p:nvPicPr>
              <p:cNvPr id="16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17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Группа 17"/>
            <p:cNvGrpSpPr/>
            <p:nvPr userDrawn="1"/>
          </p:nvGrpSpPr>
          <p:grpSpPr>
            <a:xfrm rot="16200000">
              <a:off x="-2786115" y="3214688"/>
              <a:ext cx="6429421" cy="428628"/>
              <a:chOff x="285720" y="214290"/>
              <a:chExt cx="8572560" cy="357190"/>
            </a:xfrm>
          </p:grpSpPr>
          <p:pic>
            <p:nvPicPr>
              <p:cNvPr id="14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15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  <p:grpSp>
          <p:nvGrpSpPr>
            <p:cNvPr id="11" name="Группа 20"/>
            <p:cNvGrpSpPr/>
            <p:nvPr userDrawn="1"/>
          </p:nvGrpSpPr>
          <p:grpSpPr>
            <a:xfrm rot="5400000">
              <a:off x="5429259" y="3214686"/>
              <a:ext cx="6429421" cy="428628"/>
              <a:chOff x="285720" y="214290"/>
              <a:chExt cx="8572560" cy="357190"/>
            </a:xfrm>
          </p:grpSpPr>
          <p:pic>
            <p:nvPicPr>
              <p:cNvPr id="12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13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32214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g-fotki.yandex.ru/get/5403/vera-erifa2008.6/0_3c4b0_9db807c0_L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4500562" y="1428736"/>
            <a:ext cx="3963348" cy="5016897"/>
          </a:xfrm>
          <a:prstGeom prst="rect">
            <a:avLst/>
          </a:prstGeom>
          <a:noFill/>
        </p:spPr>
      </p:pic>
      <p:grpSp>
        <p:nvGrpSpPr>
          <p:cNvPr id="25" name="Группа 24"/>
          <p:cNvGrpSpPr/>
          <p:nvPr userDrawn="1"/>
        </p:nvGrpSpPr>
        <p:grpSpPr>
          <a:xfrm>
            <a:off x="214282" y="214290"/>
            <a:ext cx="8643998" cy="6429422"/>
            <a:chOff x="214282" y="214290"/>
            <a:chExt cx="8643998" cy="6429422"/>
          </a:xfrm>
        </p:grpSpPr>
        <p:grpSp>
          <p:nvGrpSpPr>
            <p:cNvPr id="26" name="Группа 13"/>
            <p:cNvGrpSpPr/>
            <p:nvPr userDrawn="1"/>
          </p:nvGrpSpPr>
          <p:grpSpPr>
            <a:xfrm>
              <a:off x="285720" y="214290"/>
              <a:ext cx="8572560" cy="357190"/>
              <a:chOff x="285720" y="214290"/>
              <a:chExt cx="8572560" cy="357190"/>
            </a:xfrm>
          </p:grpSpPr>
          <p:pic>
            <p:nvPicPr>
              <p:cNvPr id="36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37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Группа 14"/>
            <p:cNvGrpSpPr/>
            <p:nvPr userDrawn="1"/>
          </p:nvGrpSpPr>
          <p:grpSpPr>
            <a:xfrm rot="10800000">
              <a:off x="285720" y="6286520"/>
              <a:ext cx="8572560" cy="357190"/>
              <a:chOff x="285720" y="214290"/>
              <a:chExt cx="8572560" cy="357190"/>
            </a:xfrm>
          </p:grpSpPr>
          <p:pic>
            <p:nvPicPr>
              <p:cNvPr id="34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35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Группа 17"/>
            <p:cNvGrpSpPr/>
            <p:nvPr userDrawn="1"/>
          </p:nvGrpSpPr>
          <p:grpSpPr>
            <a:xfrm rot="16200000">
              <a:off x="-2786115" y="3214688"/>
              <a:ext cx="6429421" cy="428628"/>
              <a:chOff x="285720" y="214290"/>
              <a:chExt cx="8572560" cy="357190"/>
            </a:xfrm>
          </p:grpSpPr>
          <p:pic>
            <p:nvPicPr>
              <p:cNvPr id="32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33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Группа 20"/>
            <p:cNvGrpSpPr/>
            <p:nvPr userDrawn="1"/>
          </p:nvGrpSpPr>
          <p:grpSpPr>
            <a:xfrm rot="5400000">
              <a:off x="5429257" y="3214686"/>
              <a:ext cx="6429421" cy="428628"/>
              <a:chOff x="285720" y="214290"/>
              <a:chExt cx="8572560" cy="357190"/>
            </a:xfrm>
          </p:grpSpPr>
          <p:pic>
            <p:nvPicPr>
              <p:cNvPr id="30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5720" y="214290"/>
                <a:ext cx="4214842" cy="357190"/>
              </a:xfrm>
              <a:prstGeom prst="rect">
                <a:avLst/>
              </a:prstGeom>
              <a:noFill/>
            </p:spPr>
          </p:pic>
          <p:pic>
            <p:nvPicPr>
              <p:cNvPr id="31" name="Picture 8" descr="http://v.foto.radikal.ru/0705/f6/d8d082ad5673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500561" y="214290"/>
                <a:ext cx="4357719" cy="340312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349121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C7FCD8-5642-4329-B86C-1EDDBAF08A4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3/17/2021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F44D6E-1E6B-407A-B638-60D9E425D4C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4" r:id="rId12"/>
    <p:sldLayoutId id="2147483755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4.xml"/><Relationship Id="rId18" Type="http://schemas.openxmlformats.org/officeDocument/2006/relationships/slide" Target="slide23.xml"/><Relationship Id="rId3" Type="http://schemas.openxmlformats.org/officeDocument/2006/relationships/image" Target="../media/image19.jpeg"/><Relationship Id="rId7" Type="http://schemas.openxmlformats.org/officeDocument/2006/relationships/slide" Target="slide24.xml"/><Relationship Id="rId12" Type="http://schemas.openxmlformats.org/officeDocument/2006/relationships/slide" Target="slide26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slide" Target="slide15.xml"/><Relationship Id="rId20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5" Type="http://schemas.openxmlformats.org/officeDocument/2006/relationships/slide" Target="slide16.xml"/><Relationship Id="rId15" Type="http://schemas.openxmlformats.org/officeDocument/2006/relationships/slide" Target="slide18.xml"/><Relationship Id="rId10" Type="http://schemas.openxmlformats.org/officeDocument/2006/relationships/slide" Target="slide21.xml"/><Relationship Id="rId19" Type="http://schemas.openxmlformats.org/officeDocument/2006/relationships/slide" Target="slide27.xml"/><Relationship Id="rId4" Type="http://schemas.openxmlformats.org/officeDocument/2006/relationships/slide" Target="slide20.xml"/><Relationship Id="rId9" Type="http://schemas.openxmlformats.org/officeDocument/2006/relationships/slide" Target="slide17.xml"/><Relationship Id="rId14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658" y="1524001"/>
            <a:ext cx="5255741" cy="2631484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8620"/>
              </a:avLst>
            </a:prstTxWarp>
            <a:spAutoFit/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CC0099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Bookman Old Style" pitchFamily="18" charset="0"/>
              </a:rPr>
              <a:t>С  детства любимые строчки</a:t>
            </a:r>
            <a:endParaRPr lang="ru-RU" sz="4400" b="1" dirty="0">
              <a:ln w="11430">
                <a:solidFill>
                  <a:srgbClr val="CC0099"/>
                </a:solidFill>
              </a:ln>
              <a:blipFill>
                <a:blip r:embed="rId2"/>
                <a:stretch>
                  <a:fillRect/>
                </a:stretch>
              </a:blip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38800"/>
            <a:ext cx="36576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ВИКТОРИНА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1" y="1295400"/>
            <a:ext cx="2971800" cy="29718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Century Schoolbook" pitchFamily="18" charset="0"/>
              </a:rPr>
              <a:t>Книге Агнии </a:t>
            </a:r>
            <a:r>
              <a:rPr lang="ru-RU" sz="2800" dirty="0" err="1" smtClean="0">
                <a:latin typeface="Century Schoolbook" pitchFamily="18" charset="0"/>
              </a:rPr>
              <a:t>Барто</a:t>
            </a:r>
            <a:r>
              <a:rPr lang="ru-RU" sz="2800" dirty="0" smtClean="0">
                <a:latin typeface="Century Schoolbook" pitchFamily="18" charset="0"/>
              </a:rPr>
              <a:t>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Century Schoolbook" pitchFamily="18" charset="0"/>
              </a:rPr>
              <a:t>«ИГРУШКИ»   </a:t>
            </a:r>
            <a:r>
              <a:rPr lang="ru-RU" sz="2800" dirty="0" smtClean="0">
                <a:latin typeface="Century Schoolbook" pitchFamily="18" charset="0"/>
              </a:rPr>
              <a:t>85 лет</a:t>
            </a:r>
            <a:endParaRPr lang="ru-RU" sz="2800" dirty="0">
              <a:latin typeface="Century Schoolbook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81000"/>
            <a:ext cx="4448310" cy="606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57000">
              <a:schemeClr val="tx1">
                <a:lumMod val="50000"/>
                <a:lumOff val="50000"/>
              </a:schemeClr>
            </a:gs>
            <a:gs pos="100000">
              <a:schemeClr val="bg1">
                <a:lumMod val="95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1.ozone.ru/multimedia/1008970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" y="190500"/>
            <a:ext cx="6447262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2116" y="34724"/>
            <a:ext cx="6158392" cy="492853"/>
          </a:xfrm>
          <a:prstGeom prst="roundRect">
            <a:avLst/>
          </a:prstGeom>
          <a:gradFill>
            <a:gsLst>
              <a:gs pos="0">
                <a:schemeClr val="bg1">
                  <a:lumMod val="75000"/>
                  <a:alpha val="37000"/>
                </a:schemeClr>
              </a:gs>
              <a:gs pos="80000">
                <a:schemeClr val="bg1">
                  <a:lumMod val="65000"/>
                  <a:alpha val="92000"/>
                </a:schemeClr>
              </a:gs>
            </a:gsLst>
            <a:lin ang="16200000" scaled="0"/>
          </a:gra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9">
            <a:hlinkClick r:id="rId4" action="ppaction://hlinksldjump"/>
          </p:cNvPr>
          <p:cNvSpPr>
            <a:spLocks/>
          </p:cNvSpPr>
          <p:nvPr/>
        </p:nvSpPr>
        <p:spPr bwMode="auto">
          <a:xfrm>
            <a:off x="82319" y="3643316"/>
            <a:ext cx="2135149" cy="1694660"/>
          </a:xfrm>
          <a:custGeom>
            <a:avLst/>
            <a:gdLst>
              <a:gd name="T0" fmla="*/ 427 w 588"/>
              <a:gd name="T1" fmla="*/ 20 h 466"/>
              <a:gd name="T2" fmla="*/ 427 w 588"/>
              <a:gd name="T3" fmla="*/ 193 h 466"/>
              <a:gd name="T4" fmla="*/ 507 w 588"/>
              <a:gd name="T5" fmla="*/ 157 h 466"/>
              <a:gd name="T6" fmla="*/ 511 w 588"/>
              <a:gd name="T7" fmla="*/ 308 h 466"/>
              <a:gd name="T8" fmla="*/ 431 w 588"/>
              <a:gd name="T9" fmla="*/ 272 h 466"/>
              <a:gd name="T10" fmla="*/ 417 w 588"/>
              <a:gd name="T11" fmla="*/ 356 h 466"/>
              <a:gd name="T12" fmla="*/ 429 w 588"/>
              <a:gd name="T13" fmla="*/ 445 h 466"/>
              <a:gd name="T14" fmla="*/ 338 w 588"/>
              <a:gd name="T15" fmla="*/ 460 h 466"/>
              <a:gd name="T16" fmla="*/ 252 w 588"/>
              <a:gd name="T17" fmla="*/ 443 h 466"/>
              <a:gd name="T18" fmla="*/ 271 w 588"/>
              <a:gd name="T19" fmla="*/ 408 h 466"/>
              <a:gd name="T20" fmla="*/ 289 w 588"/>
              <a:gd name="T21" fmla="*/ 374 h 466"/>
              <a:gd name="T22" fmla="*/ 141 w 588"/>
              <a:gd name="T23" fmla="*/ 372 h 466"/>
              <a:gd name="T24" fmla="*/ 177 w 588"/>
              <a:gd name="T25" fmla="*/ 443 h 466"/>
              <a:gd name="T26" fmla="*/ 91 w 588"/>
              <a:gd name="T27" fmla="*/ 460 h 466"/>
              <a:gd name="T28" fmla="*/ 2 w 588"/>
              <a:gd name="T29" fmla="*/ 445 h 466"/>
              <a:gd name="T30" fmla="*/ 1 w 588"/>
              <a:gd name="T31" fmla="*/ 22 h 466"/>
              <a:gd name="T32" fmla="*/ 89 w 588"/>
              <a:gd name="T33" fmla="*/ 5 h 466"/>
              <a:gd name="T34" fmla="*/ 177 w 588"/>
              <a:gd name="T35" fmla="*/ 22 h 466"/>
              <a:gd name="T36" fmla="*/ 141 w 588"/>
              <a:gd name="T37" fmla="*/ 92 h 466"/>
              <a:gd name="T38" fmla="*/ 289 w 588"/>
              <a:gd name="T39" fmla="*/ 93 h 466"/>
              <a:gd name="T40" fmla="*/ 271 w 588"/>
              <a:gd name="T41" fmla="*/ 57 h 466"/>
              <a:gd name="T42" fmla="*/ 252 w 588"/>
              <a:gd name="T43" fmla="*/ 22 h 466"/>
              <a:gd name="T44" fmla="*/ 338 w 588"/>
              <a:gd name="T45" fmla="*/ 5 h 466"/>
              <a:gd name="T46" fmla="*/ 427 w 588"/>
              <a:gd name="T47" fmla="*/ 20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8" h="466">
                <a:moveTo>
                  <a:pt x="427" y="20"/>
                </a:moveTo>
                <a:cubicBezTo>
                  <a:pt x="420" y="68"/>
                  <a:pt x="404" y="187"/>
                  <a:pt x="427" y="193"/>
                </a:cubicBezTo>
                <a:cubicBezTo>
                  <a:pt x="447" y="197"/>
                  <a:pt x="465" y="153"/>
                  <a:pt x="507" y="157"/>
                </a:cubicBezTo>
                <a:cubicBezTo>
                  <a:pt x="579" y="165"/>
                  <a:pt x="588" y="291"/>
                  <a:pt x="511" y="308"/>
                </a:cubicBezTo>
                <a:cubicBezTo>
                  <a:pt x="476" y="316"/>
                  <a:pt x="446" y="274"/>
                  <a:pt x="431" y="272"/>
                </a:cubicBezTo>
                <a:cubicBezTo>
                  <a:pt x="415" y="270"/>
                  <a:pt x="415" y="326"/>
                  <a:pt x="417" y="356"/>
                </a:cubicBezTo>
                <a:cubicBezTo>
                  <a:pt x="419" y="389"/>
                  <a:pt x="424" y="421"/>
                  <a:pt x="429" y="445"/>
                </a:cubicBezTo>
                <a:cubicBezTo>
                  <a:pt x="405" y="453"/>
                  <a:pt x="375" y="459"/>
                  <a:pt x="338" y="460"/>
                </a:cubicBezTo>
                <a:cubicBezTo>
                  <a:pt x="308" y="461"/>
                  <a:pt x="257" y="466"/>
                  <a:pt x="252" y="443"/>
                </a:cubicBezTo>
                <a:cubicBezTo>
                  <a:pt x="249" y="428"/>
                  <a:pt x="266" y="415"/>
                  <a:pt x="271" y="408"/>
                </a:cubicBezTo>
                <a:cubicBezTo>
                  <a:pt x="278" y="399"/>
                  <a:pt x="288" y="384"/>
                  <a:pt x="289" y="374"/>
                </a:cubicBezTo>
                <a:cubicBezTo>
                  <a:pt x="297" y="284"/>
                  <a:pt x="136" y="288"/>
                  <a:pt x="141" y="372"/>
                </a:cubicBezTo>
                <a:cubicBezTo>
                  <a:pt x="142" y="393"/>
                  <a:pt x="182" y="421"/>
                  <a:pt x="177" y="443"/>
                </a:cubicBezTo>
                <a:cubicBezTo>
                  <a:pt x="173" y="466"/>
                  <a:pt x="122" y="461"/>
                  <a:pt x="91" y="460"/>
                </a:cubicBezTo>
                <a:cubicBezTo>
                  <a:pt x="60" y="459"/>
                  <a:pt x="28" y="455"/>
                  <a:pt x="2" y="445"/>
                </a:cubicBezTo>
                <a:cubicBezTo>
                  <a:pt x="2" y="421"/>
                  <a:pt x="0" y="46"/>
                  <a:pt x="1" y="22"/>
                </a:cubicBezTo>
                <a:cubicBezTo>
                  <a:pt x="24" y="11"/>
                  <a:pt x="60" y="7"/>
                  <a:pt x="89" y="5"/>
                </a:cubicBezTo>
                <a:cubicBezTo>
                  <a:pt x="120" y="3"/>
                  <a:pt x="173" y="0"/>
                  <a:pt x="177" y="22"/>
                </a:cubicBezTo>
                <a:cubicBezTo>
                  <a:pt x="182" y="44"/>
                  <a:pt x="143" y="71"/>
                  <a:pt x="141" y="92"/>
                </a:cubicBezTo>
                <a:cubicBezTo>
                  <a:pt x="132" y="177"/>
                  <a:pt x="295" y="180"/>
                  <a:pt x="289" y="93"/>
                </a:cubicBezTo>
                <a:cubicBezTo>
                  <a:pt x="288" y="82"/>
                  <a:pt x="278" y="66"/>
                  <a:pt x="271" y="57"/>
                </a:cubicBezTo>
                <a:cubicBezTo>
                  <a:pt x="266" y="50"/>
                  <a:pt x="249" y="37"/>
                  <a:pt x="252" y="22"/>
                </a:cubicBezTo>
                <a:cubicBezTo>
                  <a:pt x="257" y="0"/>
                  <a:pt x="308" y="4"/>
                  <a:pt x="338" y="5"/>
                </a:cubicBezTo>
                <a:cubicBezTo>
                  <a:pt x="373" y="7"/>
                  <a:pt x="404" y="12"/>
                  <a:pt x="427" y="2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5720" rIns="5486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Freeform 5">
            <a:hlinkClick r:id="rId5" action="ppaction://hlinksldjump"/>
          </p:cNvPr>
          <p:cNvSpPr>
            <a:spLocks/>
          </p:cNvSpPr>
          <p:nvPr/>
        </p:nvSpPr>
        <p:spPr bwMode="auto">
          <a:xfrm>
            <a:off x="102116" y="1593473"/>
            <a:ext cx="1619716" cy="2691879"/>
          </a:xfrm>
          <a:custGeom>
            <a:avLst/>
            <a:gdLst>
              <a:gd name="T0" fmla="*/ 0 w 445"/>
              <a:gd name="T1" fmla="*/ 160 h 742"/>
              <a:gd name="T2" fmla="*/ 173 w 445"/>
              <a:gd name="T3" fmla="*/ 160 h 742"/>
              <a:gd name="T4" fmla="*/ 137 w 445"/>
              <a:gd name="T5" fmla="*/ 80 h 742"/>
              <a:gd name="T6" fmla="*/ 288 w 445"/>
              <a:gd name="T7" fmla="*/ 76 h 742"/>
              <a:gd name="T8" fmla="*/ 252 w 445"/>
              <a:gd name="T9" fmla="*/ 157 h 742"/>
              <a:gd name="T10" fmla="*/ 336 w 445"/>
              <a:gd name="T11" fmla="*/ 170 h 742"/>
              <a:gd name="T12" fmla="*/ 424 w 445"/>
              <a:gd name="T13" fmla="*/ 159 h 742"/>
              <a:gd name="T14" fmla="*/ 440 w 445"/>
              <a:gd name="T15" fmla="*/ 249 h 742"/>
              <a:gd name="T16" fmla="*/ 422 w 445"/>
              <a:gd name="T17" fmla="*/ 335 h 742"/>
              <a:gd name="T18" fmla="*/ 388 w 445"/>
              <a:gd name="T19" fmla="*/ 316 h 742"/>
              <a:gd name="T20" fmla="*/ 353 w 445"/>
              <a:gd name="T21" fmla="*/ 299 h 742"/>
              <a:gd name="T22" fmla="*/ 351 w 445"/>
              <a:gd name="T23" fmla="*/ 447 h 742"/>
              <a:gd name="T24" fmla="*/ 422 w 445"/>
              <a:gd name="T25" fmla="*/ 410 h 742"/>
              <a:gd name="T26" fmla="*/ 439 w 445"/>
              <a:gd name="T27" fmla="*/ 497 h 742"/>
              <a:gd name="T28" fmla="*/ 424 w 445"/>
              <a:gd name="T29" fmla="*/ 585 h 742"/>
              <a:gd name="T30" fmla="*/ 336 w 445"/>
              <a:gd name="T31" fmla="*/ 575 h 742"/>
              <a:gd name="T32" fmla="*/ 251 w 445"/>
              <a:gd name="T33" fmla="*/ 587 h 742"/>
              <a:gd name="T34" fmla="*/ 287 w 445"/>
              <a:gd name="T35" fmla="*/ 667 h 742"/>
              <a:gd name="T36" fmla="*/ 136 w 445"/>
              <a:gd name="T37" fmla="*/ 665 h 742"/>
              <a:gd name="T38" fmla="*/ 149 w 445"/>
              <a:gd name="T39" fmla="*/ 621 h 742"/>
              <a:gd name="T40" fmla="*/ 172 w 445"/>
              <a:gd name="T41" fmla="*/ 587 h 742"/>
              <a:gd name="T42" fmla="*/ 88 w 445"/>
              <a:gd name="T43" fmla="*/ 575 h 742"/>
              <a:gd name="T44" fmla="*/ 2 w 445"/>
              <a:gd name="T45" fmla="*/ 586 h 742"/>
              <a:gd name="T46" fmla="*/ 0 w 445"/>
              <a:gd name="T47" fmla="*/ 160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5" h="742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402" y="584"/>
                  <a:pt x="368" y="578"/>
                  <a:pt x="336" y="575"/>
                </a:cubicBezTo>
                <a:cubicBezTo>
                  <a:pt x="276" y="572"/>
                  <a:pt x="255" y="572"/>
                  <a:pt x="251" y="587"/>
                </a:cubicBezTo>
                <a:cubicBezTo>
                  <a:pt x="247" y="601"/>
                  <a:pt x="292" y="627"/>
                  <a:pt x="287" y="667"/>
                </a:cubicBezTo>
                <a:cubicBezTo>
                  <a:pt x="278" y="741"/>
                  <a:pt x="143" y="742"/>
                  <a:pt x="136" y="665"/>
                </a:cubicBezTo>
                <a:cubicBezTo>
                  <a:pt x="134" y="647"/>
                  <a:pt x="143" y="631"/>
                  <a:pt x="149" y="621"/>
                </a:cubicBezTo>
                <a:cubicBezTo>
                  <a:pt x="156" y="612"/>
                  <a:pt x="175" y="598"/>
                  <a:pt x="172" y="587"/>
                </a:cubicBezTo>
                <a:cubicBezTo>
                  <a:pt x="168" y="566"/>
                  <a:pt x="112" y="573"/>
                  <a:pt x="88" y="575"/>
                </a:cubicBezTo>
                <a:cubicBezTo>
                  <a:pt x="51" y="577"/>
                  <a:pt x="24" y="581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Freeform 1">
            <a:hlinkClick r:id="rId6" action="ppaction://hlinksldjump"/>
          </p:cNvPr>
          <p:cNvSpPr>
            <a:spLocks/>
          </p:cNvSpPr>
          <p:nvPr/>
        </p:nvSpPr>
        <p:spPr bwMode="auto">
          <a:xfrm>
            <a:off x="102116" y="630597"/>
            <a:ext cx="2135149" cy="1621245"/>
          </a:xfrm>
          <a:custGeom>
            <a:avLst/>
            <a:gdLst>
              <a:gd name="T0" fmla="*/ 427 w 588"/>
              <a:gd name="T1" fmla="*/ 0 h 446"/>
              <a:gd name="T2" fmla="*/ 427 w 588"/>
              <a:gd name="T3" fmla="*/ 173 h 446"/>
              <a:gd name="T4" fmla="*/ 507 w 588"/>
              <a:gd name="T5" fmla="*/ 137 h 446"/>
              <a:gd name="T6" fmla="*/ 511 w 588"/>
              <a:gd name="T7" fmla="*/ 288 h 446"/>
              <a:gd name="T8" fmla="*/ 431 w 588"/>
              <a:gd name="T9" fmla="*/ 252 h 446"/>
              <a:gd name="T10" fmla="*/ 417 w 588"/>
              <a:gd name="T11" fmla="*/ 336 h 446"/>
              <a:gd name="T12" fmla="*/ 429 w 588"/>
              <a:gd name="T13" fmla="*/ 425 h 446"/>
              <a:gd name="T14" fmla="*/ 338 w 588"/>
              <a:gd name="T15" fmla="*/ 440 h 446"/>
              <a:gd name="T16" fmla="*/ 252 w 588"/>
              <a:gd name="T17" fmla="*/ 423 h 446"/>
              <a:gd name="T18" fmla="*/ 271 w 588"/>
              <a:gd name="T19" fmla="*/ 388 h 446"/>
              <a:gd name="T20" fmla="*/ 289 w 588"/>
              <a:gd name="T21" fmla="*/ 354 h 446"/>
              <a:gd name="T22" fmla="*/ 141 w 588"/>
              <a:gd name="T23" fmla="*/ 352 h 446"/>
              <a:gd name="T24" fmla="*/ 177 w 588"/>
              <a:gd name="T25" fmla="*/ 423 h 446"/>
              <a:gd name="T26" fmla="*/ 91 w 588"/>
              <a:gd name="T27" fmla="*/ 440 h 446"/>
              <a:gd name="T28" fmla="*/ 2 w 588"/>
              <a:gd name="T29" fmla="*/ 425 h 446"/>
              <a:gd name="T30" fmla="*/ 1 w 588"/>
              <a:gd name="T31" fmla="*/ 2 h 446"/>
              <a:gd name="T32" fmla="*/ 427 w 588"/>
              <a:gd name="T33" fmla="*/ 0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8" h="446">
                <a:moveTo>
                  <a:pt x="427" y="0"/>
                </a:moveTo>
                <a:cubicBezTo>
                  <a:pt x="420" y="48"/>
                  <a:pt x="404" y="167"/>
                  <a:pt x="427" y="173"/>
                </a:cubicBezTo>
                <a:cubicBezTo>
                  <a:pt x="447" y="177"/>
                  <a:pt x="465" y="133"/>
                  <a:pt x="507" y="137"/>
                </a:cubicBezTo>
                <a:cubicBezTo>
                  <a:pt x="579" y="145"/>
                  <a:pt x="588" y="271"/>
                  <a:pt x="511" y="288"/>
                </a:cubicBezTo>
                <a:cubicBezTo>
                  <a:pt x="476" y="296"/>
                  <a:pt x="446" y="254"/>
                  <a:pt x="431" y="252"/>
                </a:cubicBezTo>
                <a:cubicBezTo>
                  <a:pt x="415" y="250"/>
                  <a:pt x="415" y="306"/>
                  <a:pt x="417" y="336"/>
                </a:cubicBezTo>
                <a:cubicBezTo>
                  <a:pt x="419" y="369"/>
                  <a:pt x="424" y="401"/>
                  <a:pt x="429" y="425"/>
                </a:cubicBezTo>
                <a:cubicBezTo>
                  <a:pt x="405" y="433"/>
                  <a:pt x="375" y="439"/>
                  <a:pt x="338" y="440"/>
                </a:cubicBezTo>
                <a:cubicBezTo>
                  <a:pt x="308" y="441"/>
                  <a:pt x="257" y="446"/>
                  <a:pt x="252" y="423"/>
                </a:cubicBezTo>
                <a:cubicBezTo>
                  <a:pt x="249" y="408"/>
                  <a:pt x="266" y="395"/>
                  <a:pt x="271" y="388"/>
                </a:cubicBezTo>
                <a:cubicBezTo>
                  <a:pt x="278" y="379"/>
                  <a:pt x="288" y="364"/>
                  <a:pt x="289" y="354"/>
                </a:cubicBezTo>
                <a:cubicBezTo>
                  <a:pt x="297" y="264"/>
                  <a:pt x="136" y="268"/>
                  <a:pt x="141" y="352"/>
                </a:cubicBezTo>
                <a:cubicBezTo>
                  <a:pt x="142" y="373"/>
                  <a:pt x="182" y="401"/>
                  <a:pt x="177" y="423"/>
                </a:cubicBezTo>
                <a:cubicBezTo>
                  <a:pt x="173" y="446"/>
                  <a:pt x="122" y="441"/>
                  <a:pt x="91" y="440"/>
                </a:cubicBezTo>
                <a:cubicBezTo>
                  <a:pt x="60" y="439"/>
                  <a:pt x="28" y="435"/>
                  <a:pt x="2" y="425"/>
                </a:cubicBezTo>
                <a:cubicBezTo>
                  <a:pt x="2" y="401"/>
                  <a:pt x="0" y="26"/>
                  <a:pt x="1" y="2"/>
                </a:cubicBezTo>
                <a:cubicBezTo>
                  <a:pt x="27" y="2"/>
                  <a:pt x="403" y="1"/>
                  <a:pt x="42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0" rIns="548640" bIns="2743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22" name="Freeform 17">
            <a:hlinkClick r:id="rId7" action="ppaction://hlinksldjump"/>
          </p:cNvPr>
          <p:cNvSpPr>
            <a:spLocks/>
          </p:cNvSpPr>
          <p:nvPr/>
        </p:nvSpPr>
        <p:spPr bwMode="auto">
          <a:xfrm>
            <a:off x="82319" y="4671123"/>
            <a:ext cx="1619715" cy="2129030"/>
          </a:xfrm>
          <a:custGeom>
            <a:avLst/>
            <a:gdLst>
              <a:gd name="T0" fmla="*/ 0 w 445"/>
              <a:gd name="T1" fmla="*/ 160 h 586"/>
              <a:gd name="T2" fmla="*/ 173 w 445"/>
              <a:gd name="T3" fmla="*/ 160 h 586"/>
              <a:gd name="T4" fmla="*/ 137 w 445"/>
              <a:gd name="T5" fmla="*/ 80 h 586"/>
              <a:gd name="T6" fmla="*/ 288 w 445"/>
              <a:gd name="T7" fmla="*/ 76 h 586"/>
              <a:gd name="T8" fmla="*/ 252 w 445"/>
              <a:gd name="T9" fmla="*/ 157 h 586"/>
              <a:gd name="T10" fmla="*/ 336 w 445"/>
              <a:gd name="T11" fmla="*/ 170 h 586"/>
              <a:gd name="T12" fmla="*/ 424 w 445"/>
              <a:gd name="T13" fmla="*/ 159 h 586"/>
              <a:gd name="T14" fmla="*/ 440 w 445"/>
              <a:gd name="T15" fmla="*/ 249 h 586"/>
              <a:gd name="T16" fmla="*/ 422 w 445"/>
              <a:gd name="T17" fmla="*/ 335 h 586"/>
              <a:gd name="T18" fmla="*/ 388 w 445"/>
              <a:gd name="T19" fmla="*/ 316 h 586"/>
              <a:gd name="T20" fmla="*/ 353 w 445"/>
              <a:gd name="T21" fmla="*/ 299 h 586"/>
              <a:gd name="T22" fmla="*/ 351 w 445"/>
              <a:gd name="T23" fmla="*/ 447 h 586"/>
              <a:gd name="T24" fmla="*/ 422 w 445"/>
              <a:gd name="T25" fmla="*/ 410 h 586"/>
              <a:gd name="T26" fmla="*/ 439 w 445"/>
              <a:gd name="T27" fmla="*/ 497 h 586"/>
              <a:gd name="T28" fmla="*/ 424 w 445"/>
              <a:gd name="T29" fmla="*/ 585 h 586"/>
              <a:gd name="T30" fmla="*/ 2 w 445"/>
              <a:gd name="T31" fmla="*/ 586 h 586"/>
              <a:gd name="T32" fmla="*/ 0 w 445"/>
              <a:gd name="T33" fmla="*/ 16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5" h="586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383" y="586"/>
                  <a:pt x="26" y="586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548640" rIns="36576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/>
              <a:t>13</a:t>
            </a:r>
          </a:p>
        </p:txBody>
      </p:sp>
      <p:sp>
        <p:nvSpPr>
          <p:cNvPr id="24" name="Freeform 9">
            <a:hlinkClick r:id="rId8" action="ppaction://hlinksldjump"/>
          </p:cNvPr>
          <p:cNvSpPr>
            <a:spLocks/>
          </p:cNvSpPr>
          <p:nvPr/>
        </p:nvSpPr>
        <p:spPr bwMode="auto">
          <a:xfrm rot="5400000">
            <a:off x="1350065" y="850842"/>
            <a:ext cx="2135149" cy="1694660"/>
          </a:xfrm>
          <a:custGeom>
            <a:avLst/>
            <a:gdLst>
              <a:gd name="T0" fmla="*/ 427 w 588"/>
              <a:gd name="T1" fmla="*/ 20 h 466"/>
              <a:gd name="T2" fmla="*/ 427 w 588"/>
              <a:gd name="T3" fmla="*/ 193 h 466"/>
              <a:gd name="T4" fmla="*/ 507 w 588"/>
              <a:gd name="T5" fmla="*/ 157 h 466"/>
              <a:gd name="T6" fmla="*/ 511 w 588"/>
              <a:gd name="T7" fmla="*/ 308 h 466"/>
              <a:gd name="T8" fmla="*/ 431 w 588"/>
              <a:gd name="T9" fmla="*/ 272 h 466"/>
              <a:gd name="T10" fmla="*/ 417 w 588"/>
              <a:gd name="T11" fmla="*/ 356 h 466"/>
              <a:gd name="T12" fmla="*/ 429 w 588"/>
              <a:gd name="T13" fmla="*/ 445 h 466"/>
              <a:gd name="T14" fmla="*/ 338 w 588"/>
              <a:gd name="T15" fmla="*/ 460 h 466"/>
              <a:gd name="T16" fmla="*/ 252 w 588"/>
              <a:gd name="T17" fmla="*/ 443 h 466"/>
              <a:gd name="T18" fmla="*/ 271 w 588"/>
              <a:gd name="T19" fmla="*/ 408 h 466"/>
              <a:gd name="T20" fmla="*/ 289 w 588"/>
              <a:gd name="T21" fmla="*/ 374 h 466"/>
              <a:gd name="T22" fmla="*/ 141 w 588"/>
              <a:gd name="T23" fmla="*/ 372 h 466"/>
              <a:gd name="T24" fmla="*/ 177 w 588"/>
              <a:gd name="T25" fmla="*/ 443 h 466"/>
              <a:gd name="T26" fmla="*/ 91 w 588"/>
              <a:gd name="T27" fmla="*/ 460 h 466"/>
              <a:gd name="T28" fmla="*/ 2 w 588"/>
              <a:gd name="T29" fmla="*/ 445 h 466"/>
              <a:gd name="T30" fmla="*/ 1 w 588"/>
              <a:gd name="T31" fmla="*/ 22 h 466"/>
              <a:gd name="T32" fmla="*/ 89 w 588"/>
              <a:gd name="T33" fmla="*/ 5 h 466"/>
              <a:gd name="T34" fmla="*/ 177 w 588"/>
              <a:gd name="T35" fmla="*/ 22 h 466"/>
              <a:gd name="T36" fmla="*/ 141 w 588"/>
              <a:gd name="T37" fmla="*/ 92 h 466"/>
              <a:gd name="T38" fmla="*/ 289 w 588"/>
              <a:gd name="T39" fmla="*/ 93 h 466"/>
              <a:gd name="T40" fmla="*/ 271 w 588"/>
              <a:gd name="T41" fmla="*/ 57 h 466"/>
              <a:gd name="T42" fmla="*/ 252 w 588"/>
              <a:gd name="T43" fmla="*/ 22 h 466"/>
              <a:gd name="T44" fmla="*/ 338 w 588"/>
              <a:gd name="T45" fmla="*/ 5 h 466"/>
              <a:gd name="T46" fmla="*/ 427 w 588"/>
              <a:gd name="T47" fmla="*/ 20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8" h="466">
                <a:moveTo>
                  <a:pt x="427" y="20"/>
                </a:moveTo>
                <a:cubicBezTo>
                  <a:pt x="420" y="68"/>
                  <a:pt x="404" y="187"/>
                  <a:pt x="427" y="193"/>
                </a:cubicBezTo>
                <a:cubicBezTo>
                  <a:pt x="447" y="197"/>
                  <a:pt x="465" y="153"/>
                  <a:pt x="507" y="157"/>
                </a:cubicBezTo>
                <a:cubicBezTo>
                  <a:pt x="579" y="165"/>
                  <a:pt x="588" y="291"/>
                  <a:pt x="511" y="308"/>
                </a:cubicBezTo>
                <a:cubicBezTo>
                  <a:pt x="476" y="316"/>
                  <a:pt x="446" y="274"/>
                  <a:pt x="431" y="272"/>
                </a:cubicBezTo>
                <a:cubicBezTo>
                  <a:pt x="415" y="270"/>
                  <a:pt x="415" y="326"/>
                  <a:pt x="417" y="356"/>
                </a:cubicBezTo>
                <a:cubicBezTo>
                  <a:pt x="419" y="389"/>
                  <a:pt x="424" y="421"/>
                  <a:pt x="429" y="445"/>
                </a:cubicBezTo>
                <a:cubicBezTo>
                  <a:pt x="405" y="453"/>
                  <a:pt x="375" y="459"/>
                  <a:pt x="338" y="460"/>
                </a:cubicBezTo>
                <a:cubicBezTo>
                  <a:pt x="308" y="461"/>
                  <a:pt x="257" y="466"/>
                  <a:pt x="252" y="443"/>
                </a:cubicBezTo>
                <a:cubicBezTo>
                  <a:pt x="249" y="428"/>
                  <a:pt x="266" y="415"/>
                  <a:pt x="271" y="408"/>
                </a:cubicBezTo>
                <a:cubicBezTo>
                  <a:pt x="278" y="399"/>
                  <a:pt x="288" y="384"/>
                  <a:pt x="289" y="374"/>
                </a:cubicBezTo>
                <a:cubicBezTo>
                  <a:pt x="297" y="284"/>
                  <a:pt x="136" y="288"/>
                  <a:pt x="141" y="372"/>
                </a:cubicBezTo>
                <a:cubicBezTo>
                  <a:pt x="142" y="393"/>
                  <a:pt x="182" y="421"/>
                  <a:pt x="177" y="443"/>
                </a:cubicBezTo>
                <a:cubicBezTo>
                  <a:pt x="173" y="466"/>
                  <a:pt x="122" y="461"/>
                  <a:pt x="91" y="460"/>
                </a:cubicBezTo>
                <a:cubicBezTo>
                  <a:pt x="60" y="459"/>
                  <a:pt x="28" y="455"/>
                  <a:pt x="2" y="445"/>
                </a:cubicBezTo>
                <a:cubicBezTo>
                  <a:pt x="2" y="421"/>
                  <a:pt x="0" y="46"/>
                  <a:pt x="1" y="22"/>
                </a:cubicBezTo>
                <a:cubicBezTo>
                  <a:pt x="24" y="11"/>
                  <a:pt x="60" y="7"/>
                  <a:pt x="89" y="5"/>
                </a:cubicBezTo>
                <a:cubicBezTo>
                  <a:pt x="120" y="3"/>
                  <a:pt x="173" y="0"/>
                  <a:pt x="177" y="22"/>
                </a:cubicBezTo>
                <a:cubicBezTo>
                  <a:pt x="182" y="44"/>
                  <a:pt x="143" y="71"/>
                  <a:pt x="141" y="92"/>
                </a:cubicBezTo>
                <a:cubicBezTo>
                  <a:pt x="132" y="177"/>
                  <a:pt x="295" y="180"/>
                  <a:pt x="289" y="93"/>
                </a:cubicBezTo>
                <a:cubicBezTo>
                  <a:pt x="288" y="82"/>
                  <a:pt x="278" y="66"/>
                  <a:pt x="271" y="57"/>
                </a:cubicBezTo>
                <a:cubicBezTo>
                  <a:pt x="266" y="50"/>
                  <a:pt x="249" y="37"/>
                  <a:pt x="252" y="22"/>
                </a:cubicBezTo>
                <a:cubicBezTo>
                  <a:pt x="257" y="0"/>
                  <a:pt x="308" y="4"/>
                  <a:pt x="338" y="5"/>
                </a:cubicBezTo>
                <a:cubicBezTo>
                  <a:pt x="373" y="7"/>
                  <a:pt x="404" y="12"/>
                  <a:pt x="427" y="2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lIns="0" tIns="0" rIns="82296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Freeform 22">
            <a:hlinkClick r:id="rId9" action="ppaction://hlinksldjump"/>
          </p:cNvPr>
          <p:cNvSpPr>
            <a:spLocks/>
          </p:cNvSpPr>
          <p:nvPr/>
        </p:nvSpPr>
        <p:spPr bwMode="auto">
          <a:xfrm>
            <a:off x="1071700" y="2094377"/>
            <a:ext cx="2691878" cy="1690071"/>
          </a:xfrm>
          <a:custGeom>
            <a:avLst/>
            <a:gdLst>
              <a:gd name="T0" fmla="*/ 581 w 742"/>
              <a:gd name="T1" fmla="*/ 21 h 466"/>
              <a:gd name="T2" fmla="*/ 581 w 742"/>
              <a:gd name="T3" fmla="*/ 194 h 466"/>
              <a:gd name="T4" fmla="*/ 662 w 742"/>
              <a:gd name="T5" fmla="*/ 157 h 466"/>
              <a:gd name="T6" fmla="*/ 666 w 742"/>
              <a:gd name="T7" fmla="*/ 309 h 466"/>
              <a:gd name="T8" fmla="*/ 585 w 742"/>
              <a:gd name="T9" fmla="*/ 272 h 466"/>
              <a:gd name="T10" fmla="*/ 572 w 742"/>
              <a:gd name="T11" fmla="*/ 357 h 466"/>
              <a:gd name="T12" fmla="*/ 583 w 742"/>
              <a:gd name="T13" fmla="*/ 445 h 466"/>
              <a:gd name="T14" fmla="*/ 493 w 742"/>
              <a:gd name="T15" fmla="*/ 460 h 466"/>
              <a:gd name="T16" fmla="*/ 406 w 742"/>
              <a:gd name="T17" fmla="*/ 443 h 466"/>
              <a:gd name="T18" fmla="*/ 426 w 742"/>
              <a:gd name="T19" fmla="*/ 409 h 466"/>
              <a:gd name="T20" fmla="*/ 443 w 742"/>
              <a:gd name="T21" fmla="*/ 374 h 466"/>
              <a:gd name="T22" fmla="*/ 295 w 742"/>
              <a:gd name="T23" fmla="*/ 372 h 466"/>
              <a:gd name="T24" fmla="*/ 332 w 742"/>
              <a:gd name="T25" fmla="*/ 443 h 466"/>
              <a:gd name="T26" fmla="*/ 245 w 742"/>
              <a:gd name="T27" fmla="*/ 460 h 466"/>
              <a:gd name="T28" fmla="*/ 157 w 742"/>
              <a:gd name="T29" fmla="*/ 445 h 466"/>
              <a:gd name="T30" fmla="*/ 166 w 742"/>
              <a:gd name="T31" fmla="*/ 357 h 466"/>
              <a:gd name="T32" fmla="*/ 155 w 742"/>
              <a:gd name="T33" fmla="*/ 272 h 466"/>
              <a:gd name="T34" fmla="*/ 74 w 742"/>
              <a:gd name="T35" fmla="*/ 309 h 466"/>
              <a:gd name="T36" fmla="*/ 76 w 742"/>
              <a:gd name="T37" fmla="*/ 157 h 466"/>
              <a:gd name="T38" fmla="*/ 120 w 742"/>
              <a:gd name="T39" fmla="*/ 171 h 466"/>
              <a:gd name="T40" fmla="*/ 155 w 742"/>
              <a:gd name="T41" fmla="*/ 194 h 466"/>
              <a:gd name="T42" fmla="*/ 166 w 742"/>
              <a:gd name="T43" fmla="*/ 109 h 466"/>
              <a:gd name="T44" fmla="*/ 155 w 742"/>
              <a:gd name="T45" fmla="*/ 23 h 466"/>
              <a:gd name="T46" fmla="*/ 243 w 742"/>
              <a:gd name="T47" fmla="*/ 5 h 466"/>
              <a:gd name="T48" fmla="*/ 332 w 742"/>
              <a:gd name="T49" fmla="*/ 23 h 466"/>
              <a:gd name="T50" fmla="*/ 295 w 742"/>
              <a:gd name="T51" fmla="*/ 92 h 466"/>
              <a:gd name="T52" fmla="*/ 443 w 742"/>
              <a:gd name="T53" fmla="*/ 94 h 466"/>
              <a:gd name="T54" fmla="*/ 426 w 742"/>
              <a:gd name="T55" fmla="*/ 57 h 466"/>
              <a:gd name="T56" fmla="*/ 406 w 742"/>
              <a:gd name="T57" fmla="*/ 23 h 466"/>
              <a:gd name="T58" fmla="*/ 493 w 742"/>
              <a:gd name="T59" fmla="*/ 5 h 466"/>
              <a:gd name="T60" fmla="*/ 581 w 742"/>
              <a:gd name="T61" fmla="*/ 21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42" h="466">
                <a:moveTo>
                  <a:pt x="581" y="21"/>
                </a:moveTo>
                <a:cubicBezTo>
                  <a:pt x="575" y="68"/>
                  <a:pt x="558" y="187"/>
                  <a:pt x="581" y="194"/>
                </a:cubicBezTo>
                <a:cubicBezTo>
                  <a:pt x="602" y="197"/>
                  <a:pt x="620" y="153"/>
                  <a:pt x="662" y="157"/>
                </a:cubicBezTo>
                <a:cubicBezTo>
                  <a:pt x="733" y="165"/>
                  <a:pt x="742" y="291"/>
                  <a:pt x="666" y="309"/>
                </a:cubicBezTo>
                <a:cubicBezTo>
                  <a:pt x="630" y="316"/>
                  <a:pt x="600" y="275"/>
                  <a:pt x="585" y="272"/>
                </a:cubicBezTo>
                <a:cubicBezTo>
                  <a:pt x="570" y="270"/>
                  <a:pt x="569" y="326"/>
                  <a:pt x="572" y="357"/>
                </a:cubicBezTo>
                <a:cubicBezTo>
                  <a:pt x="574" y="389"/>
                  <a:pt x="578" y="421"/>
                  <a:pt x="583" y="445"/>
                </a:cubicBezTo>
                <a:cubicBezTo>
                  <a:pt x="559" y="454"/>
                  <a:pt x="529" y="459"/>
                  <a:pt x="493" y="460"/>
                </a:cubicBezTo>
                <a:cubicBezTo>
                  <a:pt x="462" y="462"/>
                  <a:pt x="411" y="466"/>
                  <a:pt x="406" y="443"/>
                </a:cubicBezTo>
                <a:cubicBezTo>
                  <a:pt x="403" y="428"/>
                  <a:pt x="421" y="415"/>
                  <a:pt x="426" y="409"/>
                </a:cubicBezTo>
                <a:cubicBezTo>
                  <a:pt x="432" y="400"/>
                  <a:pt x="442" y="384"/>
                  <a:pt x="443" y="374"/>
                </a:cubicBezTo>
                <a:cubicBezTo>
                  <a:pt x="451" y="285"/>
                  <a:pt x="290" y="289"/>
                  <a:pt x="295" y="372"/>
                </a:cubicBezTo>
                <a:cubicBezTo>
                  <a:pt x="296" y="394"/>
                  <a:pt x="336" y="422"/>
                  <a:pt x="332" y="443"/>
                </a:cubicBezTo>
                <a:cubicBezTo>
                  <a:pt x="327" y="466"/>
                  <a:pt x="277" y="462"/>
                  <a:pt x="245" y="460"/>
                </a:cubicBezTo>
                <a:cubicBezTo>
                  <a:pt x="215" y="459"/>
                  <a:pt x="183" y="455"/>
                  <a:pt x="157" y="445"/>
                </a:cubicBezTo>
                <a:cubicBezTo>
                  <a:pt x="158" y="423"/>
                  <a:pt x="164" y="389"/>
                  <a:pt x="166" y="357"/>
                </a:cubicBezTo>
                <a:cubicBezTo>
                  <a:pt x="170" y="297"/>
                  <a:pt x="169" y="276"/>
                  <a:pt x="155" y="272"/>
                </a:cubicBezTo>
                <a:cubicBezTo>
                  <a:pt x="141" y="268"/>
                  <a:pt x="114" y="314"/>
                  <a:pt x="74" y="309"/>
                </a:cubicBezTo>
                <a:cubicBezTo>
                  <a:pt x="0" y="300"/>
                  <a:pt x="0" y="164"/>
                  <a:pt x="76" y="157"/>
                </a:cubicBezTo>
                <a:cubicBezTo>
                  <a:pt x="94" y="155"/>
                  <a:pt x="111" y="164"/>
                  <a:pt x="120" y="171"/>
                </a:cubicBezTo>
                <a:cubicBezTo>
                  <a:pt x="130" y="177"/>
                  <a:pt x="143" y="196"/>
                  <a:pt x="155" y="194"/>
                </a:cubicBezTo>
                <a:cubicBezTo>
                  <a:pt x="175" y="190"/>
                  <a:pt x="168" y="133"/>
                  <a:pt x="166" y="109"/>
                </a:cubicBezTo>
                <a:cubicBezTo>
                  <a:pt x="164" y="72"/>
                  <a:pt x="160" y="46"/>
                  <a:pt x="155" y="23"/>
                </a:cubicBezTo>
                <a:cubicBezTo>
                  <a:pt x="179" y="11"/>
                  <a:pt x="214" y="7"/>
                  <a:pt x="243" y="5"/>
                </a:cubicBezTo>
                <a:cubicBezTo>
                  <a:pt x="274" y="4"/>
                  <a:pt x="327" y="0"/>
                  <a:pt x="332" y="23"/>
                </a:cubicBezTo>
                <a:cubicBezTo>
                  <a:pt x="336" y="44"/>
                  <a:pt x="297" y="72"/>
                  <a:pt x="295" y="92"/>
                </a:cubicBezTo>
                <a:cubicBezTo>
                  <a:pt x="287" y="177"/>
                  <a:pt x="449" y="180"/>
                  <a:pt x="443" y="94"/>
                </a:cubicBezTo>
                <a:cubicBezTo>
                  <a:pt x="442" y="83"/>
                  <a:pt x="432" y="66"/>
                  <a:pt x="426" y="57"/>
                </a:cubicBezTo>
                <a:cubicBezTo>
                  <a:pt x="421" y="51"/>
                  <a:pt x="403" y="38"/>
                  <a:pt x="406" y="23"/>
                </a:cubicBezTo>
                <a:cubicBezTo>
                  <a:pt x="411" y="0"/>
                  <a:pt x="462" y="4"/>
                  <a:pt x="493" y="5"/>
                </a:cubicBezTo>
                <a:cubicBezTo>
                  <a:pt x="528" y="7"/>
                  <a:pt x="558" y="12"/>
                  <a:pt x="581" y="2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6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Freeform 22">
            <a:hlinkClick r:id="rId10" action="ppaction://hlinksldjump"/>
          </p:cNvPr>
          <p:cNvSpPr>
            <a:spLocks/>
          </p:cNvSpPr>
          <p:nvPr/>
        </p:nvSpPr>
        <p:spPr bwMode="auto">
          <a:xfrm rot="5400000">
            <a:off x="1069406" y="3645609"/>
            <a:ext cx="2691878" cy="1690072"/>
          </a:xfrm>
          <a:custGeom>
            <a:avLst/>
            <a:gdLst>
              <a:gd name="T0" fmla="*/ 581 w 742"/>
              <a:gd name="T1" fmla="*/ 21 h 466"/>
              <a:gd name="T2" fmla="*/ 581 w 742"/>
              <a:gd name="T3" fmla="*/ 194 h 466"/>
              <a:gd name="T4" fmla="*/ 662 w 742"/>
              <a:gd name="T5" fmla="*/ 157 h 466"/>
              <a:gd name="T6" fmla="*/ 666 w 742"/>
              <a:gd name="T7" fmla="*/ 309 h 466"/>
              <a:gd name="T8" fmla="*/ 585 w 742"/>
              <a:gd name="T9" fmla="*/ 272 h 466"/>
              <a:gd name="T10" fmla="*/ 572 w 742"/>
              <a:gd name="T11" fmla="*/ 357 h 466"/>
              <a:gd name="T12" fmla="*/ 583 w 742"/>
              <a:gd name="T13" fmla="*/ 445 h 466"/>
              <a:gd name="T14" fmla="*/ 493 w 742"/>
              <a:gd name="T15" fmla="*/ 460 h 466"/>
              <a:gd name="T16" fmla="*/ 406 w 742"/>
              <a:gd name="T17" fmla="*/ 443 h 466"/>
              <a:gd name="T18" fmla="*/ 426 w 742"/>
              <a:gd name="T19" fmla="*/ 409 h 466"/>
              <a:gd name="T20" fmla="*/ 443 w 742"/>
              <a:gd name="T21" fmla="*/ 374 h 466"/>
              <a:gd name="T22" fmla="*/ 295 w 742"/>
              <a:gd name="T23" fmla="*/ 372 h 466"/>
              <a:gd name="T24" fmla="*/ 332 w 742"/>
              <a:gd name="T25" fmla="*/ 443 h 466"/>
              <a:gd name="T26" fmla="*/ 245 w 742"/>
              <a:gd name="T27" fmla="*/ 460 h 466"/>
              <a:gd name="T28" fmla="*/ 157 w 742"/>
              <a:gd name="T29" fmla="*/ 445 h 466"/>
              <a:gd name="T30" fmla="*/ 166 w 742"/>
              <a:gd name="T31" fmla="*/ 357 h 466"/>
              <a:gd name="T32" fmla="*/ 155 w 742"/>
              <a:gd name="T33" fmla="*/ 272 h 466"/>
              <a:gd name="T34" fmla="*/ 74 w 742"/>
              <a:gd name="T35" fmla="*/ 309 h 466"/>
              <a:gd name="T36" fmla="*/ 76 w 742"/>
              <a:gd name="T37" fmla="*/ 157 h 466"/>
              <a:gd name="T38" fmla="*/ 120 w 742"/>
              <a:gd name="T39" fmla="*/ 171 h 466"/>
              <a:gd name="T40" fmla="*/ 155 w 742"/>
              <a:gd name="T41" fmla="*/ 194 h 466"/>
              <a:gd name="T42" fmla="*/ 166 w 742"/>
              <a:gd name="T43" fmla="*/ 109 h 466"/>
              <a:gd name="T44" fmla="*/ 155 w 742"/>
              <a:gd name="T45" fmla="*/ 23 h 466"/>
              <a:gd name="T46" fmla="*/ 243 w 742"/>
              <a:gd name="T47" fmla="*/ 5 h 466"/>
              <a:gd name="T48" fmla="*/ 332 w 742"/>
              <a:gd name="T49" fmla="*/ 23 h 466"/>
              <a:gd name="T50" fmla="*/ 295 w 742"/>
              <a:gd name="T51" fmla="*/ 92 h 466"/>
              <a:gd name="T52" fmla="*/ 443 w 742"/>
              <a:gd name="T53" fmla="*/ 94 h 466"/>
              <a:gd name="T54" fmla="*/ 426 w 742"/>
              <a:gd name="T55" fmla="*/ 57 h 466"/>
              <a:gd name="T56" fmla="*/ 406 w 742"/>
              <a:gd name="T57" fmla="*/ 23 h 466"/>
              <a:gd name="T58" fmla="*/ 493 w 742"/>
              <a:gd name="T59" fmla="*/ 5 h 466"/>
              <a:gd name="T60" fmla="*/ 581 w 742"/>
              <a:gd name="T61" fmla="*/ 21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42" h="466">
                <a:moveTo>
                  <a:pt x="581" y="21"/>
                </a:moveTo>
                <a:cubicBezTo>
                  <a:pt x="575" y="68"/>
                  <a:pt x="558" y="187"/>
                  <a:pt x="581" y="194"/>
                </a:cubicBezTo>
                <a:cubicBezTo>
                  <a:pt x="602" y="197"/>
                  <a:pt x="620" y="153"/>
                  <a:pt x="662" y="157"/>
                </a:cubicBezTo>
                <a:cubicBezTo>
                  <a:pt x="733" y="165"/>
                  <a:pt x="742" y="291"/>
                  <a:pt x="666" y="309"/>
                </a:cubicBezTo>
                <a:cubicBezTo>
                  <a:pt x="630" y="316"/>
                  <a:pt x="600" y="275"/>
                  <a:pt x="585" y="272"/>
                </a:cubicBezTo>
                <a:cubicBezTo>
                  <a:pt x="570" y="270"/>
                  <a:pt x="569" y="326"/>
                  <a:pt x="572" y="357"/>
                </a:cubicBezTo>
                <a:cubicBezTo>
                  <a:pt x="574" y="389"/>
                  <a:pt x="578" y="421"/>
                  <a:pt x="583" y="445"/>
                </a:cubicBezTo>
                <a:cubicBezTo>
                  <a:pt x="559" y="454"/>
                  <a:pt x="529" y="459"/>
                  <a:pt x="493" y="460"/>
                </a:cubicBezTo>
                <a:cubicBezTo>
                  <a:pt x="462" y="462"/>
                  <a:pt x="411" y="466"/>
                  <a:pt x="406" y="443"/>
                </a:cubicBezTo>
                <a:cubicBezTo>
                  <a:pt x="403" y="428"/>
                  <a:pt x="421" y="415"/>
                  <a:pt x="426" y="409"/>
                </a:cubicBezTo>
                <a:cubicBezTo>
                  <a:pt x="432" y="400"/>
                  <a:pt x="442" y="384"/>
                  <a:pt x="443" y="374"/>
                </a:cubicBezTo>
                <a:cubicBezTo>
                  <a:pt x="451" y="285"/>
                  <a:pt x="290" y="289"/>
                  <a:pt x="295" y="372"/>
                </a:cubicBezTo>
                <a:cubicBezTo>
                  <a:pt x="296" y="394"/>
                  <a:pt x="336" y="422"/>
                  <a:pt x="332" y="443"/>
                </a:cubicBezTo>
                <a:cubicBezTo>
                  <a:pt x="327" y="466"/>
                  <a:pt x="277" y="462"/>
                  <a:pt x="245" y="460"/>
                </a:cubicBezTo>
                <a:cubicBezTo>
                  <a:pt x="215" y="459"/>
                  <a:pt x="183" y="455"/>
                  <a:pt x="157" y="445"/>
                </a:cubicBezTo>
                <a:cubicBezTo>
                  <a:pt x="158" y="423"/>
                  <a:pt x="164" y="389"/>
                  <a:pt x="166" y="357"/>
                </a:cubicBezTo>
                <a:cubicBezTo>
                  <a:pt x="170" y="297"/>
                  <a:pt x="169" y="276"/>
                  <a:pt x="155" y="272"/>
                </a:cubicBezTo>
                <a:cubicBezTo>
                  <a:pt x="141" y="268"/>
                  <a:pt x="114" y="314"/>
                  <a:pt x="74" y="309"/>
                </a:cubicBezTo>
                <a:cubicBezTo>
                  <a:pt x="0" y="300"/>
                  <a:pt x="0" y="164"/>
                  <a:pt x="76" y="157"/>
                </a:cubicBezTo>
                <a:cubicBezTo>
                  <a:pt x="94" y="155"/>
                  <a:pt x="111" y="164"/>
                  <a:pt x="120" y="171"/>
                </a:cubicBezTo>
                <a:cubicBezTo>
                  <a:pt x="130" y="177"/>
                  <a:pt x="143" y="196"/>
                  <a:pt x="155" y="194"/>
                </a:cubicBezTo>
                <a:cubicBezTo>
                  <a:pt x="175" y="190"/>
                  <a:pt x="168" y="133"/>
                  <a:pt x="166" y="109"/>
                </a:cubicBezTo>
                <a:cubicBezTo>
                  <a:pt x="164" y="72"/>
                  <a:pt x="160" y="46"/>
                  <a:pt x="155" y="23"/>
                </a:cubicBezTo>
                <a:cubicBezTo>
                  <a:pt x="179" y="11"/>
                  <a:pt x="214" y="7"/>
                  <a:pt x="243" y="5"/>
                </a:cubicBezTo>
                <a:cubicBezTo>
                  <a:pt x="274" y="4"/>
                  <a:pt x="327" y="0"/>
                  <a:pt x="332" y="23"/>
                </a:cubicBezTo>
                <a:cubicBezTo>
                  <a:pt x="336" y="44"/>
                  <a:pt x="297" y="72"/>
                  <a:pt x="295" y="92"/>
                </a:cubicBezTo>
                <a:cubicBezTo>
                  <a:pt x="287" y="177"/>
                  <a:pt x="449" y="180"/>
                  <a:pt x="443" y="94"/>
                </a:cubicBezTo>
                <a:cubicBezTo>
                  <a:pt x="442" y="83"/>
                  <a:pt x="432" y="66"/>
                  <a:pt x="426" y="57"/>
                </a:cubicBezTo>
                <a:cubicBezTo>
                  <a:pt x="421" y="51"/>
                  <a:pt x="403" y="38"/>
                  <a:pt x="406" y="23"/>
                </a:cubicBezTo>
                <a:cubicBezTo>
                  <a:pt x="411" y="0"/>
                  <a:pt x="462" y="4"/>
                  <a:pt x="493" y="5"/>
                </a:cubicBezTo>
                <a:cubicBezTo>
                  <a:pt x="528" y="7"/>
                  <a:pt x="558" y="12"/>
                  <a:pt x="581" y="2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lIns="91440" tIns="45720" rIns="91440" bIns="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</a:p>
        </p:txBody>
      </p:sp>
      <p:sp>
        <p:nvSpPr>
          <p:cNvPr id="33" name="Freeform 5">
            <a:hlinkClick r:id="rId11" action="ppaction://hlinksldjump"/>
          </p:cNvPr>
          <p:cNvSpPr>
            <a:spLocks/>
          </p:cNvSpPr>
          <p:nvPr/>
        </p:nvSpPr>
        <p:spPr bwMode="auto">
          <a:xfrm rot="16200000">
            <a:off x="1588134" y="4644356"/>
            <a:ext cx="1619716" cy="2691880"/>
          </a:xfrm>
          <a:custGeom>
            <a:avLst/>
            <a:gdLst>
              <a:gd name="T0" fmla="*/ 0 w 445"/>
              <a:gd name="T1" fmla="*/ 160 h 742"/>
              <a:gd name="T2" fmla="*/ 173 w 445"/>
              <a:gd name="T3" fmla="*/ 160 h 742"/>
              <a:gd name="T4" fmla="*/ 137 w 445"/>
              <a:gd name="T5" fmla="*/ 80 h 742"/>
              <a:gd name="T6" fmla="*/ 288 w 445"/>
              <a:gd name="T7" fmla="*/ 76 h 742"/>
              <a:gd name="T8" fmla="*/ 252 w 445"/>
              <a:gd name="T9" fmla="*/ 157 h 742"/>
              <a:gd name="T10" fmla="*/ 336 w 445"/>
              <a:gd name="T11" fmla="*/ 170 h 742"/>
              <a:gd name="T12" fmla="*/ 424 w 445"/>
              <a:gd name="T13" fmla="*/ 159 h 742"/>
              <a:gd name="T14" fmla="*/ 440 w 445"/>
              <a:gd name="T15" fmla="*/ 249 h 742"/>
              <a:gd name="T16" fmla="*/ 422 w 445"/>
              <a:gd name="T17" fmla="*/ 335 h 742"/>
              <a:gd name="T18" fmla="*/ 388 w 445"/>
              <a:gd name="T19" fmla="*/ 316 h 742"/>
              <a:gd name="T20" fmla="*/ 353 w 445"/>
              <a:gd name="T21" fmla="*/ 299 h 742"/>
              <a:gd name="T22" fmla="*/ 351 w 445"/>
              <a:gd name="T23" fmla="*/ 447 h 742"/>
              <a:gd name="T24" fmla="*/ 422 w 445"/>
              <a:gd name="T25" fmla="*/ 410 h 742"/>
              <a:gd name="T26" fmla="*/ 439 w 445"/>
              <a:gd name="T27" fmla="*/ 497 h 742"/>
              <a:gd name="T28" fmla="*/ 424 w 445"/>
              <a:gd name="T29" fmla="*/ 585 h 742"/>
              <a:gd name="T30" fmla="*/ 336 w 445"/>
              <a:gd name="T31" fmla="*/ 575 h 742"/>
              <a:gd name="T32" fmla="*/ 251 w 445"/>
              <a:gd name="T33" fmla="*/ 587 h 742"/>
              <a:gd name="T34" fmla="*/ 287 w 445"/>
              <a:gd name="T35" fmla="*/ 667 h 742"/>
              <a:gd name="T36" fmla="*/ 136 w 445"/>
              <a:gd name="T37" fmla="*/ 665 h 742"/>
              <a:gd name="T38" fmla="*/ 149 w 445"/>
              <a:gd name="T39" fmla="*/ 621 h 742"/>
              <a:gd name="T40" fmla="*/ 172 w 445"/>
              <a:gd name="T41" fmla="*/ 587 h 742"/>
              <a:gd name="T42" fmla="*/ 88 w 445"/>
              <a:gd name="T43" fmla="*/ 575 h 742"/>
              <a:gd name="T44" fmla="*/ 2 w 445"/>
              <a:gd name="T45" fmla="*/ 586 h 742"/>
              <a:gd name="T46" fmla="*/ 0 w 445"/>
              <a:gd name="T47" fmla="*/ 160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5" h="742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402" y="584"/>
                  <a:pt x="368" y="578"/>
                  <a:pt x="336" y="575"/>
                </a:cubicBezTo>
                <a:cubicBezTo>
                  <a:pt x="276" y="572"/>
                  <a:pt x="255" y="572"/>
                  <a:pt x="251" y="587"/>
                </a:cubicBezTo>
                <a:cubicBezTo>
                  <a:pt x="247" y="601"/>
                  <a:pt x="292" y="627"/>
                  <a:pt x="287" y="667"/>
                </a:cubicBezTo>
                <a:cubicBezTo>
                  <a:pt x="278" y="741"/>
                  <a:pt x="143" y="742"/>
                  <a:pt x="136" y="665"/>
                </a:cubicBezTo>
                <a:cubicBezTo>
                  <a:pt x="134" y="647"/>
                  <a:pt x="143" y="631"/>
                  <a:pt x="149" y="621"/>
                </a:cubicBezTo>
                <a:cubicBezTo>
                  <a:pt x="156" y="612"/>
                  <a:pt x="175" y="598"/>
                  <a:pt x="172" y="587"/>
                </a:cubicBezTo>
                <a:cubicBezTo>
                  <a:pt x="168" y="566"/>
                  <a:pt x="112" y="573"/>
                  <a:pt x="88" y="575"/>
                </a:cubicBezTo>
                <a:cubicBezTo>
                  <a:pt x="51" y="577"/>
                  <a:pt x="24" y="581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rgbClr val="FFFF00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" wrap="square" lIns="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 9">
            <a:hlinkClick r:id="rId12" action="ppaction://hlinksldjump"/>
          </p:cNvPr>
          <p:cNvSpPr>
            <a:spLocks/>
          </p:cNvSpPr>
          <p:nvPr/>
        </p:nvSpPr>
        <p:spPr bwMode="auto">
          <a:xfrm rot="16200000">
            <a:off x="2877307" y="4888308"/>
            <a:ext cx="2135149" cy="1694660"/>
          </a:xfrm>
          <a:custGeom>
            <a:avLst/>
            <a:gdLst>
              <a:gd name="T0" fmla="*/ 427 w 588"/>
              <a:gd name="T1" fmla="*/ 20 h 466"/>
              <a:gd name="T2" fmla="*/ 427 w 588"/>
              <a:gd name="T3" fmla="*/ 193 h 466"/>
              <a:gd name="T4" fmla="*/ 507 w 588"/>
              <a:gd name="T5" fmla="*/ 157 h 466"/>
              <a:gd name="T6" fmla="*/ 511 w 588"/>
              <a:gd name="T7" fmla="*/ 308 h 466"/>
              <a:gd name="T8" fmla="*/ 431 w 588"/>
              <a:gd name="T9" fmla="*/ 272 h 466"/>
              <a:gd name="T10" fmla="*/ 417 w 588"/>
              <a:gd name="T11" fmla="*/ 356 h 466"/>
              <a:gd name="T12" fmla="*/ 429 w 588"/>
              <a:gd name="T13" fmla="*/ 445 h 466"/>
              <a:gd name="T14" fmla="*/ 338 w 588"/>
              <a:gd name="T15" fmla="*/ 460 h 466"/>
              <a:gd name="T16" fmla="*/ 252 w 588"/>
              <a:gd name="T17" fmla="*/ 443 h 466"/>
              <a:gd name="T18" fmla="*/ 271 w 588"/>
              <a:gd name="T19" fmla="*/ 408 h 466"/>
              <a:gd name="T20" fmla="*/ 289 w 588"/>
              <a:gd name="T21" fmla="*/ 374 h 466"/>
              <a:gd name="T22" fmla="*/ 141 w 588"/>
              <a:gd name="T23" fmla="*/ 372 h 466"/>
              <a:gd name="T24" fmla="*/ 177 w 588"/>
              <a:gd name="T25" fmla="*/ 443 h 466"/>
              <a:gd name="T26" fmla="*/ 91 w 588"/>
              <a:gd name="T27" fmla="*/ 460 h 466"/>
              <a:gd name="T28" fmla="*/ 2 w 588"/>
              <a:gd name="T29" fmla="*/ 445 h 466"/>
              <a:gd name="T30" fmla="*/ 1 w 588"/>
              <a:gd name="T31" fmla="*/ 22 h 466"/>
              <a:gd name="T32" fmla="*/ 89 w 588"/>
              <a:gd name="T33" fmla="*/ 5 h 466"/>
              <a:gd name="T34" fmla="*/ 177 w 588"/>
              <a:gd name="T35" fmla="*/ 22 h 466"/>
              <a:gd name="T36" fmla="*/ 141 w 588"/>
              <a:gd name="T37" fmla="*/ 92 h 466"/>
              <a:gd name="T38" fmla="*/ 289 w 588"/>
              <a:gd name="T39" fmla="*/ 93 h 466"/>
              <a:gd name="T40" fmla="*/ 271 w 588"/>
              <a:gd name="T41" fmla="*/ 57 h 466"/>
              <a:gd name="T42" fmla="*/ 252 w 588"/>
              <a:gd name="T43" fmla="*/ 22 h 466"/>
              <a:gd name="T44" fmla="*/ 338 w 588"/>
              <a:gd name="T45" fmla="*/ 5 h 466"/>
              <a:gd name="T46" fmla="*/ 427 w 588"/>
              <a:gd name="T47" fmla="*/ 20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8" h="466">
                <a:moveTo>
                  <a:pt x="427" y="20"/>
                </a:moveTo>
                <a:cubicBezTo>
                  <a:pt x="420" y="68"/>
                  <a:pt x="404" y="187"/>
                  <a:pt x="427" y="193"/>
                </a:cubicBezTo>
                <a:cubicBezTo>
                  <a:pt x="447" y="197"/>
                  <a:pt x="465" y="153"/>
                  <a:pt x="507" y="157"/>
                </a:cubicBezTo>
                <a:cubicBezTo>
                  <a:pt x="579" y="165"/>
                  <a:pt x="588" y="291"/>
                  <a:pt x="511" y="308"/>
                </a:cubicBezTo>
                <a:cubicBezTo>
                  <a:pt x="476" y="316"/>
                  <a:pt x="446" y="274"/>
                  <a:pt x="431" y="272"/>
                </a:cubicBezTo>
                <a:cubicBezTo>
                  <a:pt x="415" y="270"/>
                  <a:pt x="415" y="326"/>
                  <a:pt x="417" y="356"/>
                </a:cubicBezTo>
                <a:cubicBezTo>
                  <a:pt x="419" y="389"/>
                  <a:pt x="424" y="421"/>
                  <a:pt x="429" y="445"/>
                </a:cubicBezTo>
                <a:cubicBezTo>
                  <a:pt x="405" y="453"/>
                  <a:pt x="375" y="459"/>
                  <a:pt x="338" y="460"/>
                </a:cubicBezTo>
                <a:cubicBezTo>
                  <a:pt x="308" y="461"/>
                  <a:pt x="257" y="466"/>
                  <a:pt x="252" y="443"/>
                </a:cubicBezTo>
                <a:cubicBezTo>
                  <a:pt x="249" y="428"/>
                  <a:pt x="266" y="415"/>
                  <a:pt x="271" y="408"/>
                </a:cubicBezTo>
                <a:cubicBezTo>
                  <a:pt x="278" y="399"/>
                  <a:pt x="288" y="384"/>
                  <a:pt x="289" y="374"/>
                </a:cubicBezTo>
                <a:cubicBezTo>
                  <a:pt x="297" y="284"/>
                  <a:pt x="136" y="288"/>
                  <a:pt x="141" y="372"/>
                </a:cubicBezTo>
                <a:cubicBezTo>
                  <a:pt x="142" y="393"/>
                  <a:pt x="182" y="421"/>
                  <a:pt x="177" y="443"/>
                </a:cubicBezTo>
                <a:cubicBezTo>
                  <a:pt x="173" y="466"/>
                  <a:pt x="122" y="461"/>
                  <a:pt x="91" y="460"/>
                </a:cubicBezTo>
                <a:cubicBezTo>
                  <a:pt x="60" y="459"/>
                  <a:pt x="28" y="455"/>
                  <a:pt x="2" y="445"/>
                </a:cubicBezTo>
                <a:cubicBezTo>
                  <a:pt x="2" y="421"/>
                  <a:pt x="0" y="46"/>
                  <a:pt x="1" y="22"/>
                </a:cubicBezTo>
                <a:cubicBezTo>
                  <a:pt x="24" y="11"/>
                  <a:pt x="60" y="7"/>
                  <a:pt x="89" y="5"/>
                </a:cubicBezTo>
                <a:cubicBezTo>
                  <a:pt x="120" y="3"/>
                  <a:pt x="173" y="0"/>
                  <a:pt x="177" y="22"/>
                </a:cubicBezTo>
                <a:cubicBezTo>
                  <a:pt x="182" y="44"/>
                  <a:pt x="143" y="71"/>
                  <a:pt x="141" y="92"/>
                </a:cubicBezTo>
                <a:cubicBezTo>
                  <a:pt x="132" y="177"/>
                  <a:pt x="295" y="180"/>
                  <a:pt x="289" y="93"/>
                </a:cubicBezTo>
                <a:cubicBezTo>
                  <a:pt x="288" y="82"/>
                  <a:pt x="278" y="66"/>
                  <a:pt x="271" y="57"/>
                </a:cubicBezTo>
                <a:cubicBezTo>
                  <a:pt x="266" y="50"/>
                  <a:pt x="249" y="37"/>
                  <a:pt x="252" y="22"/>
                </a:cubicBezTo>
                <a:cubicBezTo>
                  <a:pt x="257" y="0"/>
                  <a:pt x="308" y="4"/>
                  <a:pt x="338" y="5"/>
                </a:cubicBezTo>
                <a:cubicBezTo>
                  <a:pt x="373" y="7"/>
                  <a:pt x="404" y="12"/>
                  <a:pt x="427" y="20"/>
                </a:cubicBezTo>
                <a:close/>
              </a:path>
            </a:pathLst>
          </a:custGeom>
          <a:solidFill>
            <a:srgbClr val="00B050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" wrap="square" lIns="91440" tIns="45720" rIns="64008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Freeform 5">
            <a:hlinkClick r:id="rId13" action="ppaction://hlinksldjump"/>
          </p:cNvPr>
          <p:cNvSpPr>
            <a:spLocks/>
          </p:cNvSpPr>
          <p:nvPr/>
        </p:nvSpPr>
        <p:spPr bwMode="auto">
          <a:xfrm rot="5400000">
            <a:off x="3161633" y="94516"/>
            <a:ext cx="1619716" cy="2691880"/>
          </a:xfrm>
          <a:custGeom>
            <a:avLst/>
            <a:gdLst>
              <a:gd name="T0" fmla="*/ 0 w 445"/>
              <a:gd name="T1" fmla="*/ 160 h 742"/>
              <a:gd name="T2" fmla="*/ 173 w 445"/>
              <a:gd name="T3" fmla="*/ 160 h 742"/>
              <a:gd name="T4" fmla="*/ 137 w 445"/>
              <a:gd name="T5" fmla="*/ 80 h 742"/>
              <a:gd name="T6" fmla="*/ 288 w 445"/>
              <a:gd name="T7" fmla="*/ 76 h 742"/>
              <a:gd name="T8" fmla="*/ 252 w 445"/>
              <a:gd name="T9" fmla="*/ 157 h 742"/>
              <a:gd name="T10" fmla="*/ 336 w 445"/>
              <a:gd name="T11" fmla="*/ 170 h 742"/>
              <a:gd name="T12" fmla="*/ 424 w 445"/>
              <a:gd name="T13" fmla="*/ 159 h 742"/>
              <a:gd name="T14" fmla="*/ 440 w 445"/>
              <a:gd name="T15" fmla="*/ 249 h 742"/>
              <a:gd name="T16" fmla="*/ 422 w 445"/>
              <a:gd name="T17" fmla="*/ 335 h 742"/>
              <a:gd name="T18" fmla="*/ 388 w 445"/>
              <a:gd name="T19" fmla="*/ 316 h 742"/>
              <a:gd name="T20" fmla="*/ 353 w 445"/>
              <a:gd name="T21" fmla="*/ 299 h 742"/>
              <a:gd name="T22" fmla="*/ 351 w 445"/>
              <a:gd name="T23" fmla="*/ 447 h 742"/>
              <a:gd name="T24" fmla="*/ 422 w 445"/>
              <a:gd name="T25" fmla="*/ 410 h 742"/>
              <a:gd name="T26" fmla="*/ 439 w 445"/>
              <a:gd name="T27" fmla="*/ 497 h 742"/>
              <a:gd name="T28" fmla="*/ 424 w 445"/>
              <a:gd name="T29" fmla="*/ 585 h 742"/>
              <a:gd name="T30" fmla="*/ 336 w 445"/>
              <a:gd name="T31" fmla="*/ 575 h 742"/>
              <a:gd name="T32" fmla="*/ 251 w 445"/>
              <a:gd name="T33" fmla="*/ 587 h 742"/>
              <a:gd name="T34" fmla="*/ 287 w 445"/>
              <a:gd name="T35" fmla="*/ 667 h 742"/>
              <a:gd name="T36" fmla="*/ 136 w 445"/>
              <a:gd name="T37" fmla="*/ 665 h 742"/>
              <a:gd name="T38" fmla="*/ 149 w 445"/>
              <a:gd name="T39" fmla="*/ 621 h 742"/>
              <a:gd name="T40" fmla="*/ 172 w 445"/>
              <a:gd name="T41" fmla="*/ 587 h 742"/>
              <a:gd name="T42" fmla="*/ 88 w 445"/>
              <a:gd name="T43" fmla="*/ 575 h 742"/>
              <a:gd name="T44" fmla="*/ 2 w 445"/>
              <a:gd name="T45" fmla="*/ 586 h 742"/>
              <a:gd name="T46" fmla="*/ 0 w 445"/>
              <a:gd name="T47" fmla="*/ 160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5" h="742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402" y="584"/>
                  <a:pt x="368" y="578"/>
                  <a:pt x="336" y="575"/>
                </a:cubicBezTo>
                <a:cubicBezTo>
                  <a:pt x="276" y="572"/>
                  <a:pt x="255" y="572"/>
                  <a:pt x="251" y="587"/>
                </a:cubicBezTo>
                <a:cubicBezTo>
                  <a:pt x="247" y="601"/>
                  <a:pt x="292" y="627"/>
                  <a:pt x="287" y="667"/>
                </a:cubicBezTo>
                <a:cubicBezTo>
                  <a:pt x="278" y="741"/>
                  <a:pt x="143" y="742"/>
                  <a:pt x="136" y="665"/>
                </a:cubicBezTo>
                <a:cubicBezTo>
                  <a:pt x="134" y="647"/>
                  <a:pt x="143" y="631"/>
                  <a:pt x="149" y="621"/>
                </a:cubicBezTo>
                <a:cubicBezTo>
                  <a:pt x="156" y="612"/>
                  <a:pt x="175" y="598"/>
                  <a:pt x="172" y="587"/>
                </a:cubicBezTo>
                <a:cubicBezTo>
                  <a:pt x="168" y="566"/>
                  <a:pt x="112" y="573"/>
                  <a:pt x="88" y="575"/>
                </a:cubicBezTo>
                <a:cubicBezTo>
                  <a:pt x="51" y="577"/>
                  <a:pt x="24" y="581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lIns="91440" tIns="45720" rIns="36576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Freeform 22">
            <a:hlinkClick r:id="rId14" action="ppaction://hlinksldjump"/>
          </p:cNvPr>
          <p:cNvSpPr>
            <a:spLocks/>
          </p:cNvSpPr>
          <p:nvPr/>
        </p:nvSpPr>
        <p:spPr bwMode="auto">
          <a:xfrm>
            <a:off x="2609643" y="3632621"/>
            <a:ext cx="2691878" cy="1690071"/>
          </a:xfrm>
          <a:custGeom>
            <a:avLst/>
            <a:gdLst>
              <a:gd name="T0" fmla="*/ 581 w 742"/>
              <a:gd name="T1" fmla="*/ 21 h 466"/>
              <a:gd name="T2" fmla="*/ 581 w 742"/>
              <a:gd name="T3" fmla="*/ 194 h 466"/>
              <a:gd name="T4" fmla="*/ 662 w 742"/>
              <a:gd name="T5" fmla="*/ 157 h 466"/>
              <a:gd name="T6" fmla="*/ 666 w 742"/>
              <a:gd name="T7" fmla="*/ 309 h 466"/>
              <a:gd name="T8" fmla="*/ 585 w 742"/>
              <a:gd name="T9" fmla="*/ 272 h 466"/>
              <a:gd name="T10" fmla="*/ 572 w 742"/>
              <a:gd name="T11" fmla="*/ 357 h 466"/>
              <a:gd name="T12" fmla="*/ 583 w 742"/>
              <a:gd name="T13" fmla="*/ 445 h 466"/>
              <a:gd name="T14" fmla="*/ 493 w 742"/>
              <a:gd name="T15" fmla="*/ 460 h 466"/>
              <a:gd name="T16" fmla="*/ 406 w 742"/>
              <a:gd name="T17" fmla="*/ 443 h 466"/>
              <a:gd name="T18" fmla="*/ 426 w 742"/>
              <a:gd name="T19" fmla="*/ 409 h 466"/>
              <a:gd name="T20" fmla="*/ 443 w 742"/>
              <a:gd name="T21" fmla="*/ 374 h 466"/>
              <a:gd name="T22" fmla="*/ 295 w 742"/>
              <a:gd name="T23" fmla="*/ 372 h 466"/>
              <a:gd name="T24" fmla="*/ 332 w 742"/>
              <a:gd name="T25" fmla="*/ 443 h 466"/>
              <a:gd name="T26" fmla="*/ 245 w 742"/>
              <a:gd name="T27" fmla="*/ 460 h 466"/>
              <a:gd name="T28" fmla="*/ 157 w 742"/>
              <a:gd name="T29" fmla="*/ 445 h 466"/>
              <a:gd name="T30" fmla="*/ 166 w 742"/>
              <a:gd name="T31" fmla="*/ 357 h 466"/>
              <a:gd name="T32" fmla="*/ 155 w 742"/>
              <a:gd name="T33" fmla="*/ 272 h 466"/>
              <a:gd name="T34" fmla="*/ 74 w 742"/>
              <a:gd name="T35" fmla="*/ 309 h 466"/>
              <a:gd name="T36" fmla="*/ 76 w 742"/>
              <a:gd name="T37" fmla="*/ 157 h 466"/>
              <a:gd name="T38" fmla="*/ 120 w 742"/>
              <a:gd name="T39" fmla="*/ 171 h 466"/>
              <a:gd name="T40" fmla="*/ 155 w 742"/>
              <a:gd name="T41" fmla="*/ 194 h 466"/>
              <a:gd name="T42" fmla="*/ 166 w 742"/>
              <a:gd name="T43" fmla="*/ 109 h 466"/>
              <a:gd name="T44" fmla="*/ 155 w 742"/>
              <a:gd name="T45" fmla="*/ 23 h 466"/>
              <a:gd name="T46" fmla="*/ 243 w 742"/>
              <a:gd name="T47" fmla="*/ 5 h 466"/>
              <a:gd name="T48" fmla="*/ 332 w 742"/>
              <a:gd name="T49" fmla="*/ 23 h 466"/>
              <a:gd name="T50" fmla="*/ 295 w 742"/>
              <a:gd name="T51" fmla="*/ 92 h 466"/>
              <a:gd name="T52" fmla="*/ 443 w 742"/>
              <a:gd name="T53" fmla="*/ 94 h 466"/>
              <a:gd name="T54" fmla="*/ 426 w 742"/>
              <a:gd name="T55" fmla="*/ 57 h 466"/>
              <a:gd name="T56" fmla="*/ 406 w 742"/>
              <a:gd name="T57" fmla="*/ 23 h 466"/>
              <a:gd name="T58" fmla="*/ 493 w 742"/>
              <a:gd name="T59" fmla="*/ 5 h 466"/>
              <a:gd name="T60" fmla="*/ 581 w 742"/>
              <a:gd name="T61" fmla="*/ 21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42" h="466">
                <a:moveTo>
                  <a:pt x="581" y="21"/>
                </a:moveTo>
                <a:cubicBezTo>
                  <a:pt x="575" y="68"/>
                  <a:pt x="558" y="187"/>
                  <a:pt x="581" y="194"/>
                </a:cubicBezTo>
                <a:cubicBezTo>
                  <a:pt x="602" y="197"/>
                  <a:pt x="620" y="153"/>
                  <a:pt x="662" y="157"/>
                </a:cubicBezTo>
                <a:cubicBezTo>
                  <a:pt x="733" y="165"/>
                  <a:pt x="742" y="291"/>
                  <a:pt x="666" y="309"/>
                </a:cubicBezTo>
                <a:cubicBezTo>
                  <a:pt x="630" y="316"/>
                  <a:pt x="600" y="275"/>
                  <a:pt x="585" y="272"/>
                </a:cubicBezTo>
                <a:cubicBezTo>
                  <a:pt x="570" y="270"/>
                  <a:pt x="569" y="326"/>
                  <a:pt x="572" y="357"/>
                </a:cubicBezTo>
                <a:cubicBezTo>
                  <a:pt x="574" y="389"/>
                  <a:pt x="578" y="421"/>
                  <a:pt x="583" y="445"/>
                </a:cubicBezTo>
                <a:cubicBezTo>
                  <a:pt x="559" y="454"/>
                  <a:pt x="529" y="459"/>
                  <a:pt x="493" y="460"/>
                </a:cubicBezTo>
                <a:cubicBezTo>
                  <a:pt x="462" y="462"/>
                  <a:pt x="411" y="466"/>
                  <a:pt x="406" y="443"/>
                </a:cubicBezTo>
                <a:cubicBezTo>
                  <a:pt x="403" y="428"/>
                  <a:pt x="421" y="415"/>
                  <a:pt x="426" y="409"/>
                </a:cubicBezTo>
                <a:cubicBezTo>
                  <a:pt x="432" y="400"/>
                  <a:pt x="442" y="384"/>
                  <a:pt x="443" y="374"/>
                </a:cubicBezTo>
                <a:cubicBezTo>
                  <a:pt x="451" y="285"/>
                  <a:pt x="290" y="289"/>
                  <a:pt x="295" y="372"/>
                </a:cubicBezTo>
                <a:cubicBezTo>
                  <a:pt x="296" y="394"/>
                  <a:pt x="336" y="422"/>
                  <a:pt x="332" y="443"/>
                </a:cubicBezTo>
                <a:cubicBezTo>
                  <a:pt x="327" y="466"/>
                  <a:pt x="277" y="462"/>
                  <a:pt x="245" y="460"/>
                </a:cubicBezTo>
                <a:cubicBezTo>
                  <a:pt x="215" y="459"/>
                  <a:pt x="183" y="455"/>
                  <a:pt x="157" y="445"/>
                </a:cubicBezTo>
                <a:cubicBezTo>
                  <a:pt x="158" y="423"/>
                  <a:pt x="164" y="389"/>
                  <a:pt x="166" y="357"/>
                </a:cubicBezTo>
                <a:cubicBezTo>
                  <a:pt x="170" y="297"/>
                  <a:pt x="169" y="276"/>
                  <a:pt x="155" y="272"/>
                </a:cubicBezTo>
                <a:cubicBezTo>
                  <a:pt x="141" y="268"/>
                  <a:pt x="114" y="314"/>
                  <a:pt x="74" y="309"/>
                </a:cubicBezTo>
                <a:cubicBezTo>
                  <a:pt x="0" y="300"/>
                  <a:pt x="0" y="164"/>
                  <a:pt x="76" y="157"/>
                </a:cubicBezTo>
                <a:cubicBezTo>
                  <a:pt x="94" y="155"/>
                  <a:pt x="111" y="164"/>
                  <a:pt x="120" y="171"/>
                </a:cubicBezTo>
                <a:cubicBezTo>
                  <a:pt x="130" y="177"/>
                  <a:pt x="143" y="196"/>
                  <a:pt x="155" y="194"/>
                </a:cubicBezTo>
                <a:cubicBezTo>
                  <a:pt x="175" y="190"/>
                  <a:pt x="168" y="133"/>
                  <a:pt x="166" y="109"/>
                </a:cubicBezTo>
                <a:cubicBezTo>
                  <a:pt x="164" y="72"/>
                  <a:pt x="160" y="46"/>
                  <a:pt x="155" y="23"/>
                </a:cubicBezTo>
                <a:cubicBezTo>
                  <a:pt x="179" y="11"/>
                  <a:pt x="214" y="7"/>
                  <a:pt x="243" y="5"/>
                </a:cubicBezTo>
                <a:cubicBezTo>
                  <a:pt x="274" y="4"/>
                  <a:pt x="327" y="0"/>
                  <a:pt x="332" y="23"/>
                </a:cubicBezTo>
                <a:cubicBezTo>
                  <a:pt x="336" y="44"/>
                  <a:pt x="297" y="72"/>
                  <a:pt x="295" y="92"/>
                </a:cubicBezTo>
                <a:cubicBezTo>
                  <a:pt x="287" y="177"/>
                  <a:pt x="449" y="180"/>
                  <a:pt x="443" y="94"/>
                </a:cubicBezTo>
                <a:cubicBezTo>
                  <a:pt x="442" y="83"/>
                  <a:pt x="432" y="66"/>
                  <a:pt x="426" y="57"/>
                </a:cubicBezTo>
                <a:cubicBezTo>
                  <a:pt x="421" y="51"/>
                  <a:pt x="403" y="38"/>
                  <a:pt x="406" y="23"/>
                </a:cubicBezTo>
                <a:cubicBezTo>
                  <a:pt x="411" y="0"/>
                  <a:pt x="462" y="4"/>
                  <a:pt x="493" y="5"/>
                </a:cubicBezTo>
                <a:cubicBezTo>
                  <a:pt x="528" y="7"/>
                  <a:pt x="558" y="12"/>
                  <a:pt x="581" y="2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11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Freeform 22">
            <a:hlinkClick r:id="rId15" action="ppaction://hlinksldjump"/>
          </p:cNvPr>
          <p:cNvSpPr>
            <a:spLocks/>
          </p:cNvSpPr>
          <p:nvPr/>
        </p:nvSpPr>
        <p:spPr bwMode="auto">
          <a:xfrm rot="5400000">
            <a:off x="2601236" y="2088603"/>
            <a:ext cx="2691878" cy="1690072"/>
          </a:xfrm>
          <a:custGeom>
            <a:avLst/>
            <a:gdLst>
              <a:gd name="T0" fmla="*/ 581 w 742"/>
              <a:gd name="T1" fmla="*/ 21 h 466"/>
              <a:gd name="T2" fmla="*/ 581 w 742"/>
              <a:gd name="T3" fmla="*/ 194 h 466"/>
              <a:gd name="T4" fmla="*/ 662 w 742"/>
              <a:gd name="T5" fmla="*/ 157 h 466"/>
              <a:gd name="T6" fmla="*/ 666 w 742"/>
              <a:gd name="T7" fmla="*/ 309 h 466"/>
              <a:gd name="T8" fmla="*/ 585 w 742"/>
              <a:gd name="T9" fmla="*/ 272 h 466"/>
              <a:gd name="T10" fmla="*/ 572 w 742"/>
              <a:gd name="T11" fmla="*/ 357 h 466"/>
              <a:gd name="T12" fmla="*/ 583 w 742"/>
              <a:gd name="T13" fmla="*/ 445 h 466"/>
              <a:gd name="T14" fmla="*/ 493 w 742"/>
              <a:gd name="T15" fmla="*/ 460 h 466"/>
              <a:gd name="T16" fmla="*/ 406 w 742"/>
              <a:gd name="T17" fmla="*/ 443 h 466"/>
              <a:gd name="T18" fmla="*/ 426 w 742"/>
              <a:gd name="T19" fmla="*/ 409 h 466"/>
              <a:gd name="T20" fmla="*/ 443 w 742"/>
              <a:gd name="T21" fmla="*/ 374 h 466"/>
              <a:gd name="T22" fmla="*/ 295 w 742"/>
              <a:gd name="T23" fmla="*/ 372 h 466"/>
              <a:gd name="T24" fmla="*/ 332 w 742"/>
              <a:gd name="T25" fmla="*/ 443 h 466"/>
              <a:gd name="T26" fmla="*/ 245 w 742"/>
              <a:gd name="T27" fmla="*/ 460 h 466"/>
              <a:gd name="T28" fmla="*/ 157 w 742"/>
              <a:gd name="T29" fmla="*/ 445 h 466"/>
              <a:gd name="T30" fmla="*/ 166 w 742"/>
              <a:gd name="T31" fmla="*/ 357 h 466"/>
              <a:gd name="T32" fmla="*/ 155 w 742"/>
              <a:gd name="T33" fmla="*/ 272 h 466"/>
              <a:gd name="T34" fmla="*/ 74 w 742"/>
              <a:gd name="T35" fmla="*/ 309 h 466"/>
              <a:gd name="T36" fmla="*/ 76 w 742"/>
              <a:gd name="T37" fmla="*/ 157 h 466"/>
              <a:gd name="T38" fmla="*/ 120 w 742"/>
              <a:gd name="T39" fmla="*/ 171 h 466"/>
              <a:gd name="T40" fmla="*/ 155 w 742"/>
              <a:gd name="T41" fmla="*/ 194 h 466"/>
              <a:gd name="T42" fmla="*/ 166 w 742"/>
              <a:gd name="T43" fmla="*/ 109 h 466"/>
              <a:gd name="T44" fmla="*/ 155 w 742"/>
              <a:gd name="T45" fmla="*/ 23 h 466"/>
              <a:gd name="T46" fmla="*/ 243 w 742"/>
              <a:gd name="T47" fmla="*/ 5 h 466"/>
              <a:gd name="T48" fmla="*/ 332 w 742"/>
              <a:gd name="T49" fmla="*/ 23 h 466"/>
              <a:gd name="T50" fmla="*/ 295 w 742"/>
              <a:gd name="T51" fmla="*/ 92 h 466"/>
              <a:gd name="T52" fmla="*/ 443 w 742"/>
              <a:gd name="T53" fmla="*/ 94 h 466"/>
              <a:gd name="T54" fmla="*/ 426 w 742"/>
              <a:gd name="T55" fmla="*/ 57 h 466"/>
              <a:gd name="T56" fmla="*/ 406 w 742"/>
              <a:gd name="T57" fmla="*/ 23 h 466"/>
              <a:gd name="T58" fmla="*/ 493 w 742"/>
              <a:gd name="T59" fmla="*/ 5 h 466"/>
              <a:gd name="T60" fmla="*/ 581 w 742"/>
              <a:gd name="T61" fmla="*/ 21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42" h="466">
                <a:moveTo>
                  <a:pt x="581" y="21"/>
                </a:moveTo>
                <a:cubicBezTo>
                  <a:pt x="575" y="68"/>
                  <a:pt x="558" y="187"/>
                  <a:pt x="581" y="194"/>
                </a:cubicBezTo>
                <a:cubicBezTo>
                  <a:pt x="602" y="197"/>
                  <a:pt x="620" y="153"/>
                  <a:pt x="662" y="157"/>
                </a:cubicBezTo>
                <a:cubicBezTo>
                  <a:pt x="733" y="165"/>
                  <a:pt x="742" y="291"/>
                  <a:pt x="666" y="309"/>
                </a:cubicBezTo>
                <a:cubicBezTo>
                  <a:pt x="630" y="316"/>
                  <a:pt x="600" y="275"/>
                  <a:pt x="585" y="272"/>
                </a:cubicBezTo>
                <a:cubicBezTo>
                  <a:pt x="570" y="270"/>
                  <a:pt x="569" y="326"/>
                  <a:pt x="572" y="357"/>
                </a:cubicBezTo>
                <a:cubicBezTo>
                  <a:pt x="574" y="389"/>
                  <a:pt x="578" y="421"/>
                  <a:pt x="583" y="445"/>
                </a:cubicBezTo>
                <a:cubicBezTo>
                  <a:pt x="559" y="454"/>
                  <a:pt x="529" y="459"/>
                  <a:pt x="493" y="460"/>
                </a:cubicBezTo>
                <a:cubicBezTo>
                  <a:pt x="462" y="462"/>
                  <a:pt x="411" y="466"/>
                  <a:pt x="406" y="443"/>
                </a:cubicBezTo>
                <a:cubicBezTo>
                  <a:pt x="403" y="428"/>
                  <a:pt x="421" y="415"/>
                  <a:pt x="426" y="409"/>
                </a:cubicBezTo>
                <a:cubicBezTo>
                  <a:pt x="432" y="400"/>
                  <a:pt x="442" y="384"/>
                  <a:pt x="443" y="374"/>
                </a:cubicBezTo>
                <a:cubicBezTo>
                  <a:pt x="451" y="285"/>
                  <a:pt x="290" y="289"/>
                  <a:pt x="295" y="372"/>
                </a:cubicBezTo>
                <a:cubicBezTo>
                  <a:pt x="296" y="394"/>
                  <a:pt x="336" y="422"/>
                  <a:pt x="332" y="443"/>
                </a:cubicBezTo>
                <a:cubicBezTo>
                  <a:pt x="327" y="466"/>
                  <a:pt x="277" y="462"/>
                  <a:pt x="245" y="460"/>
                </a:cubicBezTo>
                <a:cubicBezTo>
                  <a:pt x="215" y="459"/>
                  <a:pt x="183" y="455"/>
                  <a:pt x="157" y="445"/>
                </a:cubicBezTo>
                <a:cubicBezTo>
                  <a:pt x="158" y="423"/>
                  <a:pt x="164" y="389"/>
                  <a:pt x="166" y="357"/>
                </a:cubicBezTo>
                <a:cubicBezTo>
                  <a:pt x="170" y="297"/>
                  <a:pt x="169" y="276"/>
                  <a:pt x="155" y="272"/>
                </a:cubicBezTo>
                <a:cubicBezTo>
                  <a:pt x="141" y="268"/>
                  <a:pt x="114" y="314"/>
                  <a:pt x="74" y="309"/>
                </a:cubicBezTo>
                <a:cubicBezTo>
                  <a:pt x="0" y="300"/>
                  <a:pt x="0" y="164"/>
                  <a:pt x="76" y="157"/>
                </a:cubicBezTo>
                <a:cubicBezTo>
                  <a:pt x="94" y="155"/>
                  <a:pt x="111" y="164"/>
                  <a:pt x="120" y="171"/>
                </a:cubicBezTo>
                <a:cubicBezTo>
                  <a:pt x="130" y="177"/>
                  <a:pt x="143" y="196"/>
                  <a:pt x="155" y="194"/>
                </a:cubicBezTo>
                <a:cubicBezTo>
                  <a:pt x="175" y="190"/>
                  <a:pt x="168" y="133"/>
                  <a:pt x="166" y="109"/>
                </a:cubicBezTo>
                <a:cubicBezTo>
                  <a:pt x="164" y="72"/>
                  <a:pt x="160" y="46"/>
                  <a:pt x="155" y="23"/>
                </a:cubicBezTo>
                <a:cubicBezTo>
                  <a:pt x="179" y="11"/>
                  <a:pt x="214" y="7"/>
                  <a:pt x="243" y="5"/>
                </a:cubicBezTo>
                <a:cubicBezTo>
                  <a:pt x="274" y="4"/>
                  <a:pt x="327" y="0"/>
                  <a:pt x="332" y="23"/>
                </a:cubicBezTo>
                <a:cubicBezTo>
                  <a:pt x="336" y="44"/>
                  <a:pt x="297" y="72"/>
                  <a:pt x="295" y="92"/>
                </a:cubicBezTo>
                <a:cubicBezTo>
                  <a:pt x="287" y="177"/>
                  <a:pt x="449" y="180"/>
                  <a:pt x="443" y="94"/>
                </a:cubicBezTo>
                <a:cubicBezTo>
                  <a:pt x="442" y="83"/>
                  <a:pt x="432" y="66"/>
                  <a:pt x="426" y="57"/>
                </a:cubicBezTo>
                <a:cubicBezTo>
                  <a:pt x="421" y="51"/>
                  <a:pt x="403" y="38"/>
                  <a:pt x="406" y="23"/>
                </a:cubicBezTo>
                <a:cubicBezTo>
                  <a:pt x="411" y="0"/>
                  <a:pt x="462" y="4"/>
                  <a:pt x="493" y="5"/>
                </a:cubicBezTo>
                <a:cubicBezTo>
                  <a:pt x="528" y="7"/>
                  <a:pt x="558" y="12"/>
                  <a:pt x="581" y="2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Freeform 13">
            <a:hlinkClick r:id="rId16" action="ppaction://hlinksldjump"/>
          </p:cNvPr>
          <p:cNvSpPr>
            <a:spLocks/>
          </p:cNvSpPr>
          <p:nvPr/>
        </p:nvSpPr>
        <p:spPr bwMode="auto">
          <a:xfrm rot="5400000">
            <a:off x="4382311" y="887549"/>
            <a:ext cx="2135149" cy="1621245"/>
          </a:xfrm>
          <a:custGeom>
            <a:avLst/>
            <a:gdLst>
              <a:gd name="T0" fmla="*/ 427 w 588"/>
              <a:gd name="T1" fmla="*/ 0 h 446"/>
              <a:gd name="T2" fmla="*/ 427 w 588"/>
              <a:gd name="T3" fmla="*/ 173 h 446"/>
              <a:gd name="T4" fmla="*/ 507 w 588"/>
              <a:gd name="T5" fmla="*/ 137 h 446"/>
              <a:gd name="T6" fmla="*/ 511 w 588"/>
              <a:gd name="T7" fmla="*/ 288 h 446"/>
              <a:gd name="T8" fmla="*/ 431 w 588"/>
              <a:gd name="T9" fmla="*/ 252 h 446"/>
              <a:gd name="T10" fmla="*/ 417 w 588"/>
              <a:gd name="T11" fmla="*/ 336 h 446"/>
              <a:gd name="T12" fmla="*/ 429 w 588"/>
              <a:gd name="T13" fmla="*/ 425 h 446"/>
              <a:gd name="T14" fmla="*/ 338 w 588"/>
              <a:gd name="T15" fmla="*/ 440 h 446"/>
              <a:gd name="T16" fmla="*/ 252 w 588"/>
              <a:gd name="T17" fmla="*/ 423 h 446"/>
              <a:gd name="T18" fmla="*/ 271 w 588"/>
              <a:gd name="T19" fmla="*/ 388 h 446"/>
              <a:gd name="T20" fmla="*/ 289 w 588"/>
              <a:gd name="T21" fmla="*/ 354 h 446"/>
              <a:gd name="T22" fmla="*/ 141 w 588"/>
              <a:gd name="T23" fmla="*/ 352 h 446"/>
              <a:gd name="T24" fmla="*/ 177 w 588"/>
              <a:gd name="T25" fmla="*/ 423 h 446"/>
              <a:gd name="T26" fmla="*/ 91 w 588"/>
              <a:gd name="T27" fmla="*/ 440 h 446"/>
              <a:gd name="T28" fmla="*/ 2 w 588"/>
              <a:gd name="T29" fmla="*/ 425 h 446"/>
              <a:gd name="T30" fmla="*/ 1 w 588"/>
              <a:gd name="T31" fmla="*/ 2 h 446"/>
              <a:gd name="T32" fmla="*/ 427 w 588"/>
              <a:gd name="T33" fmla="*/ 0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8" h="446">
                <a:moveTo>
                  <a:pt x="427" y="0"/>
                </a:moveTo>
                <a:cubicBezTo>
                  <a:pt x="420" y="48"/>
                  <a:pt x="404" y="167"/>
                  <a:pt x="427" y="173"/>
                </a:cubicBezTo>
                <a:cubicBezTo>
                  <a:pt x="447" y="177"/>
                  <a:pt x="465" y="133"/>
                  <a:pt x="507" y="137"/>
                </a:cubicBezTo>
                <a:cubicBezTo>
                  <a:pt x="579" y="145"/>
                  <a:pt x="588" y="271"/>
                  <a:pt x="511" y="288"/>
                </a:cubicBezTo>
                <a:cubicBezTo>
                  <a:pt x="476" y="296"/>
                  <a:pt x="446" y="254"/>
                  <a:pt x="431" y="252"/>
                </a:cubicBezTo>
                <a:cubicBezTo>
                  <a:pt x="415" y="250"/>
                  <a:pt x="415" y="306"/>
                  <a:pt x="417" y="336"/>
                </a:cubicBezTo>
                <a:cubicBezTo>
                  <a:pt x="419" y="369"/>
                  <a:pt x="424" y="401"/>
                  <a:pt x="429" y="425"/>
                </a:cubicBezTo>
                <a:cubicBezTo>
                  <a:pt x="405" y="433"/>
                  <a:pt x="375" y="439"/>
                  <a:pt x="338" y="440"/>
                </a:cubicBezTo>
                <a:cubicBezTo>
                  <a:pt x="308" y="441"/>
                  <a:pt x="257" y="446"/>
                  <a:pt x="252" y="423"/>
                </a:cubicBezTo>
                <a:cubicBezTo>
                  <a:pt x="249" y="408"/>
                  <a:pt x="266" y="395"/>
                  <a:pt x="271" y="388"/>
                </a:cubicBezTo>
                <a:cubicBezTo>
                  <a:pt x="278" y="379"/>
                  <a:pt x="288" y="364"/>
                  <a:pt x="289" y="354"/>
                </a:cubicBezTo>
                <a:cubicBezTo>
                  <a:pt x="297" y="264"/>
                  <a:pt x="136" y="268"/>
                  <a:pt x="141" y="352"/>
                </a:cubicBezTo>
                <a:cubicBezTo>
                  <a:pt x="142" y="373"/>
                  <a:pt x="182" y="401"/>
                  <a:pt x="177" y="423"/>
                </a:cubicBezTo>
                <a:cubicBezTo>
                  <a:pt x="173" y="446"/>
                  <a:pt x="122" y="441"/>
                  <a:pt x="91" y="440"/>
                </a:cubicBezTo>
                <a:cubicBezTo>
                  <a:pt x="60" y="439"/>
                  <a:pt x="28" y="435"/>
                  <a:pt x="2" y="425"/>
                </a:cubicBezTo>
                <a:cubicBezTo>
                  <a:pt x="2" y="401"/>
                  <a:pt x="0" y="26"/>
                  <a:pt x="1" y="2"/>
                </a:cubicBezTo>
                <a:cubicBezTo>
                  <a:pt x="27" y="2"/>
                  <a:pt x="403" y="1"/>
                  <a:pt x="427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lIns="91440" tIns="0" rIns="82296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/>
              <a:t>4</a:t>
            </a:r>
            <a:endParaRPr lang="en-US" sz="3600" dirty="0"/>
          </a:p>
        </p:txBody>
      </p:sp>
      <p:sp>
        <p:nvSpPr>
          <p:cNvPr id="39" name="Freeform 9">
            <a:hlinkClick r:id="rId17" action="ppaction://hlinksldjump"/>
          </p:cNvPr>
          <p:cNvSpPr>
            <a:spLocks/>
          </p:cNvSpPr>
          <p:nvPr/>
        </p:nvSpPr>
        <p:spPr bwMode="auto">
          <a:xfrm rot="10800000" flipV="1">
            <a:off x="4125358" y="2094378"/>
            <a:ext cx="2135149" cy="1690070"/>
          </a:xfrm>
          <a:custGeom>
            <a:avLst/>
            <a:gdLst>
              <a:gd name="T0" fmla="*/ 427 w 588"/>
              <a:gd name="T1" fmla="*/ 20 h 466"/>
              <a:gd name="T2" fmla="*/ 427 w 588"/>
              <a:gd name="T3" fmla="*/ 193 h 466"/>
              <a:gd name="T4" fmla="*/ 507 w 588"/>
              <a:gd name="T5" fmla="*/ 157 h 466"/>
              <a:gd name="T6" fmla="*/ 511 w 588"/>
              <a:gd name="T7" fmla="*/ 308 h 466"/>
              <a:gd name="T8" fmla="*/ 431 w 588"/>
              <a:gd name="T9" fmla="*/ 272 h 466"/>
              <a:gd name="T10" fmla="*/ 417 w 588"/>
              <a:gd name="T11" fmla="*/ 356 h 466"/>
              <a:gd name="T12" fmla="*/ 429 w 588"/>
              <a:gd name="T13" fmla="*/ 445 h 466"/>
              <a:gd name="T14" fmla="*/ 338 w 588"/>
              <a:gd name="T15" fmla="*/ 460 h 466"/>
              <a:gd name="T16" fmla="*/ 252 w 588"/>
              <a:gd name="T17" fmla="*/ 443 h 466"/>
              <a:gd name="T18" fmla="*/ 271 w 588"/>
              <a:gd name="T19" fmla="*/ 408 h 466"/>
              <a:gd name="T20" fmla="*/ 289 w 588"/>
              <a:gd name="T21" fmla="*/ 374 h 466"/>
              <a:gd name="T22" fmla="*/ 141 w 588"/>
              <a:gd name="T23" fmla="*/ 372 h 466"/>
              <a:gd name="T24" fmla="*/ 177 w 588"/>
              <a:gd name="T25" fmla="*/ 443 h 466"/>
              <a:gd name="T26" fmla="*/ 91 w 588"/>
              <a:gd name="T27" fmla="*/ 460 h 466"/>
              <a:gd name="T28" fmla="*/ 2 w 588"/>
              <a:gd name="T29" fmla="*/ 445 h 466"/>
              <a:gd name="T30" fmla="*/ 1 w 588"/>
              <a:gd name="T31" fmla="*/ 22 h 466"/>
              <a:gd name="T32" fmla="*/ 89 w 588"/>
              <a:gd name="T33" fmla="*/ 5 h 466"/>
              <a:gd name="T34" fmla="*/ 177 w 588"/>
              <a:gd name="T35" fmla="*/ 22 h 466"/>
              <a:gd name="T36" fmla="*/ 141 w 588"/>
              <a:gd name="T37" fmla="*/ 92 h 466"/>
              <a:gd name="T38" fmla="*/ 289 w 588"/>
              <a:gd name="T39" fmla="*/ 93 h 466"/>
              <a:gd name="T40" fmla="*/ 271 w 588"/>
              <a:gd name="T41" fmla="*/ 57 h 466"/>
              <a:gd name="T42" fmla="*/ 252 w 588"/>
              <a:gd name="T43" fmla="*/ 22 h 466"/>
              <a:gd name="T44" fmla="*/ 338 w 588"/>
              <a:gd name="T45" fmla="*/ 5 h 466"/>
              <a:gd name="T46" fmla="*/ 427 w 588"/>
              <a:gd name="T47" fmla="*/ 20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8" h="466">
                <a:moveTo>
                  <a:pt x="427" y="20"/>
                </a:moveTo>
                <a:cubicBezTo>
                  <a:pt x="420" y="68"/>
                  <a:pt x="404" y="187"/>
                  <a:pt x="427" y="193"/>
                </a:cubicBezTo>
                <a:cubicBezTo>
                  <a:pt x="447" y="197"/>
                  <a:pt x="465" y="153"/>
                  <a:pt x="507" y="157"/>
                </a:cubicBezTo>
                <a:cubicBezTo>
                  <a:pt x="579" y="165"/>
                  <a:pt x="588" y="291"/>
                  <a:pt x="511" y="308"/>
                </a:cubicBezTo>
                <a:cubicBezTo>
                  <a:pt x="476" y="316"/>
                  <a:pt x="446" y="274"/>
                  <a:pt x="431" y="272"/>
                </a:cubicBezTo>
                <a:cubicBezTo>
                  <a:pt x="415" y="270"/>
                  <a:pt x="415" y="326"/>
                  <a:pt x="417" y="356"/>
                </a:cubicBezTo>
                <a:cubicBezTo>
                  <a:pt x="419" y="389"/>
                  <a:pt x="424" y="421"/>
                  <a:pt x="429" y="445"/>
                </a:cubicBezTo>
                <a:cubicBezTo>
                  <a:pt x="405" y="453"/>
                  <a:pt x="375" y="459"/>
                  <a:pt x="338" y="460"/>
                </a:cubicBezTo>
                <a:cubicBezTo>
                  <a:pt x="308" y="461"/>
                  <a:pt x="257" y="466"/>
                  <a:pt x="252" y="443"/>
                </a:cubicBezTo>
                <a:cubicBezTo>
                  <a:pt x="249" y="428"/>
                  <a:pt x="266" y="415"/>
                  <a:pt x="271" y="408"/>
                </a:cubicBezTo>
                <a:cubicBezTo>
                  <a:pt x="278" y="399"/>
                  <a:pt x="288" y="384"/>
                  <a:pt x="289" y="374"/>
                </a:cubicBezTo>
                <a:cubicBezTo>
                  <a:pt x="297" y="284"/>
                  <a:pt x="136" y="288"/>
                  <a:pt x="141" y="372"/>
                </a:cubicBezTo>
                <a:cubicBezTo>
                  <a:pt x="142" y="393"/>
                  <a:pt x="182" y="421"/>
                  <a:pt x="177" y="443"/>
                </a:cubicBezTo>
                <a:cubicBezTo>
                  <a:pt x="173" y="466"/>
                  <a:pt x="122" y="461"/>
                  <a:pt x="91" y="460"/>
                </a:cubicBezTo>
                <a:cubicBezTo>
                  <a:pt x="60" y="459"/>
                  <a:pt x="28" y="455"/>
                  <a:pt x="2" y="445"/>
                </a:cubicBezTo>
                <a:cubicBezTo>
                  <a:pt x="2" y="421"/>
                  <a:pt x="0" y="46"/>
                  <a:pt x="1" y="22"/>
                </a:cubicBezTo>
                <a:cubicBezTo>
                  <a:pt x="24" y="11"/>
                  <a:pt x="60" y="7"/>
                  <a:pt x="89" y="5"/>
                </a:cubicBezTo>
                <a:cubicBezTo>
                  <a:pt x="120" y="3"/>
                  <a:pt x="173" y="0"/>
                  <a:pt x="177" y="22"/>
                </a:cubicBezTo>
                <a:cubicBezTo>
                  <a:pt x="182" y="44"/>
                  <a:pt x="143" y="71"/>
                  <a:pt x="141" y="92"/>
                </a:cubicBezTo>
                <a:cubicBezTo>
                  <a:pt x="132" y="177"/>
                  <a:pt x="295" y="180"/>
                  <a:pt x="289" y="93"/>
                </a:cubicBezTo>
                <a:cubicBezTo>
                  <a:pt x="288" y="82"/>
                  <a:pt x="278" y="66"/>
                  <a:pt x="271" y="57"/>
                </a:cubicBezTo>
                <a:cubicBezTo>
                  <a:pt x="266" y="50"/>
                  <a:pt x="249" y="37"/>
                  <a:pt x="252" y="22"/>
                </a:cubicBezTo>
                <a:cubicBezTo>
                  <a:pt x="257" y="0"/>
                  <a:pt x="308" y="4"/>
                  <a:pt x="338" y="5"/>
                </a:cubicBezTo>
                <a:cubicBezTo>
                  <a:pt x="373" y="7"/>
                  <a:pt x="404" y="12"/>
                  <a:pt x="427" y="2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640080" tIns="0" rIns="91440" bIns="45720" numCol="1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Freeform 5">
            <a:hlinkClick r:id="rId18" action="ppaction://hlinksldjump"/>
          </p:cNvPr>
          <p:cNvSpPr>
            <a:spLocks/>
          </p:cNvSpPr>
          <p:nvPr/>
        </p:nvSpPr>
        <p:spPr bwMode="auto">
          <a:xfrm rot="10800000" flipV="1">
            <a:off x="4640791" y="3144705"/>
            <a:ext cx="1619716" cy="2691880"/>
          </a:xfrm>
          <a:custGeom>
            <a:avLst/>
            <a:gdLst>
              <a:gd name="T0" fmla="*/ 0 w 445"/>
              <a:gd name="T1" fmla="*/ 160 h 742"/>
              <a:gd name="T2" fmla="*/ 173 w 445"/>
              <a:gd name="T3" fmla="*/ 160 h 742"/>
              <a:gd name="T4" fmla="*/ 137 w 445"/>
              <a:gd name="T5" fmla="*/ 80 h 742"/>
              <a:gd name="T6" fmla="*/ 288 w 445"/>
              <a:gd name="T7" fmla="*/ 76 h 742"/>
              <a:gd name="T8" fmla="*/ 252 w 445"/>
              <a:gd name="T9" fmla="*/ 157 h 742"/>
              <a:gd name="T10" fmla="*/ 336 w 445"/>
              <a:gd name="T11" fmla="*/ 170 h 742"/>
              <a:gd name="T12" fmla="*/ 424 w 445"/>
              <a:gd name="T13" fmla="*/ 159 h 742"/>
              <a:gd name="T14" fmla="*/ 440 w 445"/>
              <a:gd name="T15" fmla="*/ 249 h 742"/>
              <a:gd name="T16" fmla="*/ 422 w 445"/>
              <a:gd name="T17" fmla="*/ 335 h 742"/>
              <a:gd name="T18" fmla="*/ 388 w 445"/>
              <a:gd name="T19" fmla="*/ 316 h 742"/>
              <a:gd name="T20" fmla="*/ 353 w 445"/>
              <a:gd name="T21" fmla="*/ 299 h 742"/>
              <a:gd name="T22" fmla="*/ 351 w 445"/>
              <a:gd name="T23" fmla="*/ 447 h 742"/>
              <a:gd name="T24" fmla="*/ 422 w 445"/>
              <a:gd name="T25" fmla="*/ 410 h 742"/>
              <a:gd name="T26" fmla="*/ 439 w 445"/>
              <a:gd name="T27" fmla="*/ 497 h 742"/>
              <a:gd name="T28" fmla="*/ 424 w 445"/>
              <a:gd name="T29" fmla="*/ 585 h 742"/>
              <a:gd name="T30" fmla="*/ 336 w 445"/>
              <a:gd name="T31" fmla="*/ 575 h 742"/>
              <a:gd name="T32" fmla="*/ 251 w 445"/>
              <a:gd name="T33" fmla="*/ 587 h 742"/>
              <a:gd name="T34" fmla="*/ 287 w 445"/>
              <a:gd name="T35" fmla="*/ 667 h 742"/>
              <a:gd name="T36" fmla="*/ 136 w 445"/>
              <a:gd name="T37" fmla="*/ 665 h 742"/>
              <a:gd name="T38" fmla="*/ 149 w 445"/>
              <a:gd name="T39" fmla="*/ 621 h 742"/>
              <a:gd name="T40" fmla="*/ 172 w 445"/>
              <a:gd name="T41" fmla="*/ 587 h 742"/>
              <a:gd name="T42" fmla="*/ 88 w 445"/>
              <a:gd name="T43" fmla="*/ 575 h 742"/>
              <a:gd name="T44" fmla="*/ 2 w 445"/>
              <a:gd name="T45" fmla="*/ 586 h 742"/>
              <a:gd name="T46" fmla="*/ 0 w 445"/>
              <a:gd name="T47" fmla="*/ 160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5" h="742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402" y="584"/>
                  <a:pt x="368" y="578"/>
                  <a:pt x="336" y="575"/>
                </a:cubicBezTo>
                <a:cubicBezTo>
                  <a:pt x="276" y="572"/>
                  <a:pt x="255" y="572"/>
                  <a:pt x="251" y="587"/>
                </a:cubicBezTo>
                <a:cubicBezTo>
                  <a:pt x="247" y="601"/>
                  <a:pt x="292" y="627"/>
                  <a:pt x="287" y="667"/>
                </a:cubicBezTo>
                <a:cubicBezTo>
                  <a:pt x="278" y="741"/>
                  <a:pt x="143" y="742"/>
                  <a:pt x="136" y="665"/>
                </a:cubicBezTo>
                <a:cubicBezTo>
                  <a:pt x="134" y="647"/>
                  <a:pt x="143" y="631"/>
                  <a:pt x="149" y="621"/>
                </a:cubicBezTo>
                <a:cubicBezTo>
                  <a:pt x="156" y="612"/>
                  <a:pt x="175" y="598"/>
                  <a:pt x="172" y="587"/>
                </a:cubicBezTo>
                <a:cubicBezTo>
                  <a:pt x="168" y="566"/>
                  <a:pt x="112" y="573"/>
                  <a:pt x="88" y="575"/>
                </a:cubicBezTo>
                <a:cubicBezTo>
                  <a:pt x="51" y="577"/>
                  <a:pt x="24" y="581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rgbClr val="00B0F0"/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27432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Freeform 17">
            <a:hlinkClick r:id="rId19" action="ppaction://hlinksldjump"/>
          </p:cNvPr>
          <p:cNvSpPr>
            <a:spLocks/>
          </p:cNvSpPr>
          <p:nvPr/>
        </p:nvSpPr>
        <p:spPr bwMode="auto">
          <a:xfrm rot="16200000">
            <a:off x="4380017" y="4928840"/>
            <a:ext cx="1619715" cy="2129030"/>
          </a:xfrm>
          <a:custGeom>
            <a:avLst/>
            <a:gdLst>
              <a:gd name="T0" fmla="*/ 0 w 445"/>
              <a:gd name="T1" fmla="*/ 160 h 586"/>
              <a:gd name="T2" fmla="*/ 173 w 445"/>
              <a:gd name="T3" fmla="*/ 160 h 586"/>
              <a:gd name="T4" fmla="*/ 137 w 445"/>
              <a:gd name="T5" fmla="*/ 80 h 586"/>
              <a:gd name="T6" fmla="*/ 288 w 445"/>
              <a:gd name="T7" fmla="*/ 76 h 586"/>
              <a:gd name="T8" fmla="*/ 252 w 445"/>
              <a:gd name="T9" fmla="*/ 157 h 586"/>
              <a:gd name="T10" fmla="*/ 336 w 445"/>
              <a:gd name="T11" fmla="*/ 170 h 586"/>
              <a:gd name="T12" fmla="*/ 424 w 445"/>
              <a:gd name="T13" fmla="*/ 159 h 586"/>
              <a:gd name="T14" fmla="*/ 440 w 445"/>
              <a:gd name="T15" fmla="*/ 249 h 586"/>
              <a:gd name="T16" fmla="*/ 422 w 445"/>
              <a:gd name="T17" fmla="*/ 335 h 586"/>
              <a:gd name="T18" fmla="*/ 388 w 445"/>
              <a:gd name="T19" fmla="*/ 316 h 586"/>
              <a:gd name="T20" fmla="*/ 353 w 445"/>
              <a:gd name="T21" fmla="*/ 299 h 586"/>
              <a:gd name="T22" fmla="*/ 351 w 445"/>
              <a:gd name="T23" fmla="*/ 447 h 586"/>
              <a:gd name="T24" fmla="*/ 422 w 445"/>
              <a:gd name="T25" fmla="*/ 410 h 586"/>
              <a:gd name="T26" fmla="*/ 439 w 445"/>
              <a:gd name="T27" fmla="*/ 497 h 586"/>
              <a:gd name="T28" fmla="*/ 424 w 445"/>
              <a:gd name="T29" fmla="*/ 585 h 586"/>
              <a:gd name="T30" fmla="*/ 2 w 445"/>
              <a:gd name="T31" fmla="*/ 586 h 586"/>
              <a:gd name="T32" fmla="*/ 0 w 445"/>
              <a:gd name="T33" fmla="*/ 16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5" h="586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383" y="586"/>
                  <a:pt x="26" y="586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" wrap="square" lIns="0" tIns="640080" rIns="4572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dirty="0" smtClean="0"/>
              <a:t>16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6551437" y="34725"/>
            <a:ext cx="2534727" cy="6747076"/>
          </a:xfrm>
          <a:custGeom>
            <a:avLst/>
            <a:gdLst>
              <a:gd name="connsiteX0" fmla="*/ 0 w 2362200"/>
              <a:gd name="connsiteY0" fmla="*/ 393708 h 6747076"/>
              <a:gd name="connsiteX1" fmla="*/ 393708 w 2362200"/>
              <a:gd name="connsiteY1" fmla="*/ 0 h 6747076"/>
              <a:gd name="connsiteX2" fmla="*/ 1968492 w 2362200"/>
              <a:gd name="connsiteY2" fmla="*/ 0 h 6747076"/>
              <a:gd name="connsiteX3" fmla="*/ 2362200 w 2362200"/>
              <a:gd name="connsiteY3" fmla="*/ 393708 h 6747076"/>
              <a:gd name="connsiteX4" fmla="*/ 2362200 w 2362200"/>
              <a:gd name="connsiteY4" fmla="*/ 6353368 h 6747076"/>
              <a:gd name="connsiteX5" fmla="*/ 1968492 w 2362200"/>
              <a:gd name="connsiteY5" fmla="*/ 6747076 h 6747076"/>
              <a:gd name="connsiteX6" fmla="*/ 393708 w 2362200"/>
              <a:gd name="connsiteY6" fmla="*/ 6747076 h 6747076"/>
              <a:gd name="connsiteX7" fmla="*/ 0 w 2362200"/>
              <a:gd name="connsiteY7" fmla="*/ 6353368 h 6747076"/>
              <a:gd name="connsiteX8" fmla="*/ 0 w 2362200"/>
              <a:gd name="connsiteY8" fmla="*/ 393708 h 6747076"/>
              <a:gd name="connsiteX0" fmla="*/ 0 w 2362200"/>
              <a:gd name="connsiteY0" fmla="*/ 393708 h 6747076"/>
              <a:gd name="connsiteX1" fmla="*/ 393708 w 2362200"/>
              <a:gd name="connsiteY1" fmla="*/ 0 h 6747076"/>
              <a:gd name="connsiteX2" fmla="*/ 1968492 w 2362200"/>
              <a:gd name="connsiteY2" fmla="*/ 0 h 6747076"/>
              <a:gd name="connsiteX3" fmla="*/ 2362200 w 2362200"/>
              <a:gd name="connsiteY3" fmla="*/ 393708 h 6747076"/>
              <a:gd name="connsiteX4" fmla="*/ 2362200 w 2362200"/>
              <a:gd name="connsiteY4" fmla="*/ 6353368 h 6747076"/>
              <a:gd name="connsiteX5" fmla="*/ 1968492 w 2362200"/>
              <a:gd name="connsiteY5" fmla="*/ 6747076 h 6747076"/>
              <a:gd name="connsiteX6" fmla="*/ 393708 w 2362200"/>
              <a:gd name="connsiteY6" fmla="*/ 6747076 h 6747076"/>
              <a:gd name="connsiteX7" fmla="*/ 0 w 2362200"/>
              <a:gd name="connsiteY7" fmla="*/ 6353368 h 6747076"/>
              <a:gd name="connsiteX8" fmla="*/ 0 w 2362200"/>
              <a:gd name="connsiteY8" fmla="*/ 393708 h 6747076"/>
              <a:gd name="connsiteX0" fmla="*/ 0 w 2362200"/>
              <a:gd name="connsiteY0" fmla="*/ 393708 h 6747076"/>
              <a:gd name="connsiteX1" fmla="*/ 393708 w 2362200"/>
              <a:gd name="connsiteY1" fmla="*/ 0 h 6747076"/>
              <a:gd name="connsiteX2" fmla="*/ 1968492 w 2362200"/>
              <a:gd name="connsiteY2" fmla="*/ 0 h 6747076"/>
              <a:gd name="connsiteX3" fmla="*/ 2362200 w 2362200"/>
              <a:gd name="connsiteY3" fmla="*/ 393708 h 6747076"/>
              <a:gd name="connsiteX4" fmla="*/ 2362200 w 2362200"/>
              <a:gd name="connsiteY4" fmla="*/ 6353368 h 6747076"/>
              <a:gd name="connsiteX5" fmla="*/ 1968492 w 2362200"/>
              <a:gd name="connsiteY5" fmla="*/ 6747076 h 6747076"/>
              <a:gd name="connsiteX6" fmla="*/ 393708 w 2362200"/>
              <a:gd name="connsiteY6" fmla="*/ 6747076 h 6747076"/>
              <a:gd name="connsiteX7" fmla="*/ 0 w 2362200"/>
              <a:gd name="connsiteY7" fmla="*/ 6353368 h 6747076"/>
              <a:gd name="connsiteX8" fmla="*/ 0 w 2362200"/>
              <a:gd name="connsiteY8" fmla="*/ 393708 h 6747076"/>
              <a:gd name="connsiteX0" fmla="*/ 508 w 2362708"/>
              <a:gd name="connsiteY0" fmla="*/ 393724 h 6747092"/>
              <a:gd name="connsiteX1" fmla="*/ 394216 w 2362708"/>
              <a:gd name="connsiteY1" fmla="*/ 16 h 6747092"/>
              <a:gd name="connsiteX2" fmla="*/ 1969000 w 2362708"/>
              <a:gd name="connsiteY2" fmla="*/ 16 h 6747092"/>
              <a:gd name="connsiteX3" fmla="*/ 2362708 w 2362708"/>
              <a:gd name="connsiteY3" fmla="*/ 393724 h 6747092"/>
              <a:gd name="connsiteX4" fmla="*/ 2362708 w 2362708"/>
              <a:gd name="connsiteY4" fmla="*/ 6353384 h 6747092"/>
              <a:gd name="connsiteX5" fmla="*/ 1969000 w 2362708"/>
              <a:gd name="connsiteY5" fmla="*/ 6747092 h 6747092"/>
              <a:gd name="connsiteX6" fmla="*/ 394216 w 2362708"/>
              <a:gd name="connsiteY6" fmla="*/ 6747092 h 6747092"/>
              <a:gd name="connsiteX7" fmla="*/ 508 w 2362708"/>
              <a:gd name="connsiteY7" fmla="*/ 6353384 h 6747092"/>
              <a:gd name="connsiteX8" fmla="*/ 508 w 2362708"/>
              <a:gd name="connsiteY8" fmla="*/ 393724 h 6747092"/>
              <a:gd name="connsiteX0" fmla="*/ 9785 w 2371985"/>
              <a:gd name="connsiteY0" fmla="*/ 393708 h 6747076"/>
              <a:gd name="connsiteX1" fmla="*/ 403493 w 2371985"/>
              <a:gd name="connsiteY1" fmla="*/ 0 h 6747076"/>
              <a:gd name="connsiteX2" fmla="*/ 1978277 w 2371985"/>
              <a:gd name="connsiteY2" fmla="*/ 0 h 6747076"/>
              <a:gd name="connsiteX3" fmla="*/ 2371985 w 2371985"/>
              <a:gd name="connsiteY3" fmla="*/ 393708 h 6747076"/>
              <a:gd name="connsiteX4" fmla="*/ 2371985 w 2371985"/>
              <a:gd name="connsiteY4" fmla="*/ 6353368 h 6747076"/>
              <a:gd name="connsiteX5" fmla="*/ 1978277 w 2371985"/>
              <a:gd name="connsiteY5" fmla="*/ 6747076 h 6747076"/>
              <a:gd name="connsiteX6" fmla="*/ 403493 w 2371985"/>
              <a:gd name="connsiteY6" fmla="*/ 6747076 h 6747076"/>
              <a:gd name="connsiteX7" fmla="*/ 9785 w 2371985"/>
              <a:gd name="connsiteY7" fmla="*/ 6353368 h 6747076"/>
              <a:gd name="connsiteX8" fmla="*/ 9785 w 2371985"/>
              <a:gd name="connsiteY8" fmla="*/ 393708 h 6747076"/>
              <a:gd name="connsiteX0" fmla="*/ 0 w 2362200"/>
              <a:gd name="connsiteY0" fmla="*/ 393708 h 6747076"/>
              <a:gd name="connsiteX1" fmla="*/ 393708 w 2362200"/>
              <a:gd name="connsiteY1" fmla="*/ 0 h 6747076"/>
              <a:gd name="connsiteX2" fmla="*/ 1968492 w 2362200"/>
              <a:gd name="connsiteY2" fmla="*/ 0 h 6747076"/>
              <a:gd name="connsiteX3" fmla="*/ 2362200 w 2362200"/>
              <a:gd name="connsiteY3" fmla="*/ 393708 h 6747076"/>
              <a:gd name="connsiteX4" fmla="*/ 2362200 w 2362200"/>
              <a:gd name="connsiteY4" fmla="*/ 6353368 h 6747076"/>
              <a:gd name="connsiteX5" fmla="*/ 1968492 w 2362200"/>
              <a:gd name="connsiteY5" fmla="*/ 6747076 h 6747076"/>
              <a:gd name="connsiteX6" fmla="*/ 393708 w 2362200"/>
              <a:gd name="connsiteY6" fmla="*/ 6747076 h 6747076"/>
              <a:gd name="connsiteX7" fmla="*/ 0 w 2362200"/>
              <a:gd name="connsiteY7" fmla="*/ 6353368 h 6747076"/>
              <a:gd name="connsiteX8" fmla="*/ 0 w 2362200"/>
              <a:gd name="connsiteY8" fmla="*/ 393708 h 6747076"/>
              <a:gd name="connsiteX0" fmla="*/ 7979 w 2370179"/>
              <a:gd name="connsiteY0" fmla="*/ 394508 h 6747876"/>
              <a:gd name="connsiteX1" fmla="*/ 401687 w 2370179"/>
              <a:gd name="connsiteY1" fmla="*/ 800 h 6747876"/>
              <a:gd name="connsiteX2" fmla="*/ 1976471 w 2370179"/>
              <a:gd name="connsiteY2" fmla="*/ 800 h 6747876"/>
              <a:gd name="connsiteX3" fmla="*/ 2370179 w 2370179"/>
              <a:gd name="connsiteY3" fmla="*/ 394508 h 6747876"/>
              <a:gd name="connsiteX4" fmla="*/ 2370179 w 2370179"/>
              <a:gd name="connsiteY4" fmla="*/ 6354168 h 6747876"/>
              <a:gd name="connsiteX5" fmla="*/ 1976471 w 2370179"/>
              <a:gd name="connsiteY5" fmla="*/ 6747876 h 6747876"/>
              <a:gd name="connsiteX6" fmla="*/ 401687 w 2370179"/>
              <a:gd name="connsiteY6" fmla="*/ 6747876 h 6747876"/>
              <a:gd name="connsiteX7" fmla="*/ 7979 w 2370179"/>
              <a:gd name="connsiteY7" fmla="*/ 6354168 h 6747876"/>
              <a:gd name="connsiteX8" fmla="*/ 7979 w 2370179"/>
              <a:gd name="connsiteY8" fmla="*/ 394508 h 6747876"/>
              <a:gd name="connsiteX0" fmla="*/ 10276 w 2372476"/>
              <a:gd name="connsiteY0" fmla="*/ 394855 h 6748223"/>
              <a:gd name="connsiteX1" fmla="*/ 403984 w 2372476"/>
              <a:gd name="connsiteY1" fmla="*/ 1147 h 6748223"/>
              <a:gd name="connsiteX2" fmla="*/ 1978768 w 2372476"/>
              <a:gd name="connsiteY2" fmla="*/ 1147 h 6748223"/>
              <a:gd name="connsiteX3" fmla="*/ 2372476 w 2372476"/>
              <a:gd name="connsiteY3" fmla="*/ 394855 h 6748223"/>
              <a:gd name="connsiteX4" fmla="*/ 2372476 w 2372476"/>
              <a:gd name="connsiteY4" fmla="*/ 6354515 h 6748223"/>
              <a:gd name="connsiteX5" fmla="*/ 1978768 w 2372476"/>
              <a:gd name="connsiteY5" fmla="*/ 6748223 h 6748223"/>
              <a:gd name="connsiteX6" fmla="*/ 403984 w 2372476"/>
              <a:gd name="connsiteY6" fmla="*/ 6748223 h 6748223"/>
              <a:gd name="connsiteX7" fmla="*/ 10276 w 2372476"/>
              <a:gd name="connsiteY7" fmla="*/ 6354515 h 6748223"/>
              <a:gd name="connsiteX8" fmla="*/ 10276 w 2372476"/>
              <a:gd name="connsiteY8" fmla="*/ 394855 h 6748223"/>
              <a:gd name="connsiteX0" fmla="*/ 0 w 2362200"/>
              <a:gd name="connsiteY0" fmla="*/ 393708 h 6747076"/>
              <a:gd name="connsiteX1" fmla="*/ 393708 w 2362200"/>
              <a:gd name="connsiteY1" fmla="*/ 0 h 6747076"/>
              <a:gd name="connsiteX2" fmla="*/ 1968492 w 2362200"/>
              <a:gd name="connsiteY2" fmla="*/ 0 h 6747076"/>
              <a:gd name="connsiteX3" fmla="*/ 2362200 w 2362200"/>
              <a:gd name="connsiteY3" fmla="*/ 393708 h 6747076"/>
              <a:gd name="connsiteX4" fmla="*/ 2362200 w 2362200"/>
              <a:gd name="connsiteY4" fmla="*/ 6353368 h 6747076"/>
              <a:gd name="connsiteX5" fmla="*/ 1968492 w 2362200"/>
              <a:gd name="connsiteY5" fmla="*/ 6747076 h 6747076"/>
              <a:gd name="connsiteX6" fmla="*/ 393708 w 2362200"/>
              <a:gd name="connsiteY6" fmla="*/ 6747076 h 6747076"/>
              <a:gd name="connsiteX7" fmla="*/ 0 w 2362200"/>
              <a:gd name="connsiteY7" fmla="*/ 6353368 h 6747076"/>
              <a:gd name="connsiteX8" fmla="*/ 0 w 2362200"/>
              <a:gd name="connsiteY8" fmla="*/ 393708 h 6747076"/>
              <a:gd name="connsiteX0" fmla="*/ 1762 w 2363962"/>
              <a:gd name="connsiteY0" fmla="*/ 393708 h 6747076"/>
              <a:gd name="connsiteX1" fmla="*/ 395470 w 2363962"/>
              <a:gd name="connsiteY1" fmla="*/ 0 h 6747076"/>
              <a:gd name="connsiteX2" fmla="*/ 1970254 w 2363962"/>
              <a:gd name="connsiteY2" fmla="*/ 0 h 6747076"/>
              <a:gd name="connsiteX3" fmla="*/ 2363962 w 2363962"/>
              <a:gd name="connsiteY3" fmla="*/ 393708 h 6747076"/>
              <a:gd name="connsiteX4" fmla="*/ 2363962 w 2363962"/>
              <a:gd name="connsiteY4" fmla="*/ 6353368 h 6747076"/>
              <a:gd name="connsiteX5" fmla="*/ 1970254 w 2363962"/>
              <a:gd name="connsiteY5" fmla="*/ 6747076 h 6747076"/>
              <a:gd name="connsiteX6" fmla="*/ 395470 w 2363962"/>
              <a:gd name="connsiteY6" fmla="*/ 6747076 h 6747076"/>
              <a:gd name="connsiteX7" fmla="*/ 1762 w 2363962"/>
              <a:gd name="connsiteY7" fmla="*/ 6353368 h 6747076"/>
              <a:gd name="connsiteX8" fmla="*/ 1762 w 2363962"/>
              <a:gd name="connsiteY8" fmla="*/ 393708 h 674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962" h="6747076">
                <a:moveTo>
                  <a:pt x="1762" y="393708"/>
                </a:moveTo>
                <a:cubicBezTo>
                  <a:pt x="10851" y="-19258"/>
                  <a:pt x="-81778" y="1243"/>
                  <a:pt x="395470" y="0"/>
                </a:cubicBezTo>
                <a:lnTo>
                  <a:pt x="1970254" y="0"/>
                </a:lnTo>
                <a:cubicBezTo>
                  <a:pt x="2187693" y="0"/>
                  <a:pt x="2363962" y="176269"/>
                  <a:pt x="2363962" y="393708"/>
                </a:cubicBezTo>
                <a:lnTo>
                  <a:pt x="2363962" y="6353368"/>
                </a:lnTo>
                <a:cubicBezTo>
                  <a:pt x="2363962" y="6570807"/>
                  <a:pt x="2187693" y="6747076"/>
                  <a:pt x="1970254" y="6747076"/>
                </a:cubicBezTo>
                <a:lnTo>
                  <a:pt x="395470" y="6747076"/>
                </a:lnTo>
                <a:cubicBezTo>
                  <a:pt x="178031" y="6747076"/>
                  <a:pt x="1762" y="6570807"/>
                  <a:pt x="1762" y="6353368"/>
                </a:cubicBezTo>
                <a:lnTo>
                  <a:pt x="1762" y="393708"/>
                </a:lnTo>
                <a:close/>
              </a:path>
            </a:pathLst>
          </a:custGeom>
          <a:gradFill>
            <a:gsLst>
              <a:gs pos="0">
                <a:schemeClr val="bg1">
                  <a:lumMod val="75000"/>
                  <a:alpha val="37000"/>
                </a:schemeClr>
              </a:gs>
              <a:gs pos="80000">
                <a:schemeClr val="bg1">
                  <a:lumMod val="65000"/>
                  <a:alpha val="92000"/>
                </a:schemeClr>
              </a:gs>
            </a:gsLst>
            <a:lin ang="16200000" scaled="0"/>
          </a:gra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10864" y="551557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Назови название стихотворения </a:t>
            </a:r>
            <a:endParaRPr lang="en-US" sz="20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116" y="-36731"/>
            <a:ext cx="615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Агния </a:t>
            </a:r>
            <a:r>
              <a:rPr lang="ru-RU" sz="3600" b="1" dirty="0" err="1" smtClean="0">
                <a:solidFill>
                  <a:srgbClr val="FF0000"/>
                </a:solidFill>
              </a:rPr>
              <a:t>Барто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return"/>
          <p:cNvSpPr/>
          <p:nvPr/>
        </p:nvSpPr>
        <p:spPr>
          <a:xfrm>
            <a:off x="8420100" y="6159015"/>
            <a:ext cx="666064" cy="666064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Start</a:t>
            </a:r>
          </a:p>
          <a:p>
            <a:pPr algn="ctr"/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Over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трелка вправо с вырезом 2">
            <a:hlinkHover r:id="rId20" action="ppaction://hlinksldjump"/>
          </p:cNvPr>
          <p:cNvSpPr/>
          <p:nvPr/>
        </p:nvSpPr>
        <p:spPr>
          <a:xfrm>
            <a:off x="6934200" y="6324600"/>
            <a:ext cx="6858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8" grpId="0" animBg="1"/>
      <p:bldP spid="18" grpId="1" animBg="1"/>
      <p:bldP spid="22" grpId="0" animBg="1"/>
      <p:bldP spid="22" grpId="1" animBg="1"/>
      <p:bldP spid="24" grpId="0" animBg="1"/>
      <p:bldP spid="24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7463"/>
            <a:ext cx="901065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">
            <a:hlinkClick r:id="rId4" action="ppaction://hlinksldjump"/>
          </p:cNvPr>
          <p:cNvSpPr>
            <a:spLocks/>
          </p:cNvSpPr>
          <p:nvPr/>
        </p:nvSpPr>
        <p:spPr bwMode="auto">
          <a:xfrm>
            <a:off x="685800" y="4559399"/>
            <a:ext cx="2793958" cy="2121487"/>
          </a:xfrm>
          <a:custGeom>
            <a:avLst/>
            <a:gdLst>
              <a:gd name="T0" fmla="*/ 427 w 588"/>
              <a:gd name="T1" fmla="*/ 0 h 446"/>
              <a:gd name="T2" fmla="*/ 427 w 588"/>
              <a:gd name="T3" fmla="*/ 173 h 446"/>
              <a:gd name="T4" fmla="*/ 507 w 588"/>
              <a:gd name="T5" fmla="*/ 137 h 446"/>
              <a:gd name="T6" fmla="*/ 511 w 588"/>
              <a:gd name="T7" fmla="*/ 288 h 446"/>
              <a:gd name="T8" fmla="*/ 431 w 588"/>
              <a:gd name="T9" fmla="*/ 252 h 446"/>
              <a:gd name="T10" fmla="*/ 417 w 588"/>
              <a:gd name="T11" fmla="*/ 336 h 446"/>
              <a:gd name="T12" fmla="*/ 429 w 588"/>
              <a:gd name="T13" fmla="*/ 425 h 446"/>
              <a:gd name="T14" fmla="*/ 338 w 588"/>
              <a:gd name="T15" fmla="*/ 440 h 446"/>
              <a:gd name="T16" fmla="*/ 252 w 588"/>
              <a:gd name="T17" fmla="*/ 423 h 446"/>
              <a:gd name="T18" fmla="*/ 271 w 588"/>
              <a:gd name="T19" fmla="*/ 388 h 446"/>
              <a:gd name="T20" fmla="*/ 289 w 588"/>
              <a:gd name="T21" fmla="*/ 354 h 446"/>
              <a:gd name="T22" fmla="*/ 141 w 588"/>
              <a:gd name="T23" fmla="*/ 352 h 446"/>
              <a:gd name="T24" fmla="*/ 177 w 588"/>
              <a:gd name="T25" fmla="*/ 423 h 446"/>
              <a:gd name="T26" fmla="*/ 91 w 588"/>
              <a:gd name="T27" fmla="*/ 440 h 446"/>
              <a:gd name="T28" fmla="*/ 2 w 588"/>
              <a:gd name="T29" fmla="*/ 425 h 446"/>
              <a:gd name="T30" fmla="*/ 1 w 588"/>
              <a:gd name="T31" fmla="*/ 2 h 446"/>
              <a:gd name="T32" fmla="*/ 427 w 588"/>
              <a:gd name="T33" fmla="*/ 0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8" h="446">
                <a:moveTo>
                  <a:pt x="427" y="0"/>
                </a:moveTo>
                <a:cubicBezTo>
                  <a:pt x="420" y="48"/>
                  <a:pt x="404" y="167"/>
                  <a:pt x="427" y="173"/>
                </a:cubicBezTo>
                <a:cubicBezTo>
                  <a:pt x="447" y="177"/>
                  <a:pt x="465" y="133"/>
                  <a:pt x="507" y="137"/>
                </a:cubicBezTo>
                <a:cubicBezTo>
                  <a:pt x="579" y="145"/>
                  <a:pt x="588" y="271"/>
                  <a:pt x="511" y="288"/>
                </a:cubicBezTo>
                <a:cubicBezTo>
                  <a:pt x="476" y="296"/>
                  <a:pt x="446" y="254"/>
                  <a:pt x="431" y="252"/>
                </a:cubicBezTo>
                <a:cubicBezTo>
                  <a:pt x="415" y="250"/>
                  <a:pt x="415" y="306"/>
                  <a:pt x="417" y="336"/>
                </a:cubicBezTo>
                <a:cubicBezTo>
                  <a:pt x="419" y="369"/>
                  <a:pt x="424" y="401"/>
                  <a:pt x="429" y="425"/>
                </a:cubicBezTo>
                <a:cubicBezTo>
                  <a:pt x="405" y="433"/>
                  <a:pt x="375" y="439"/>
                  <a:pt x="338" y="440"/>
                </a:cubicBezTo>
                <a:cubicBezTo>
                  <a:pt x="308" y="441"/>
                  <a:pt x="257" y="446"/>
                  <a:pt x="252" y="423"/>
                </a:cubicBezTo>
                <a:cubicBezTo>
                  <a:pt x="249" y="408"/>
                  <a:pt x="266" y="395"/>
                  <a:pt x="271" y="388"/>
                </a:cubicBezTo>
                <a:cubicBezTo>
                  <a:pt x="278" y="379"/>
                  <a:pt x="288" y="364"/>
                  <a:pt x="289" y="354"/>
                </a:cubicBezTo>
                <a:cubicBezTo>
                  <a:pt x="297" y="264"/>
                  <a:pt x="136" y="268"/>
                  <a:pt x="141" y="352"/>
                </a:cubicBezTo>
                <a:cubicBezTo>
                  <a:pt x="142" y="373"/>
                  <a:pt x="182" y="401"/>
                  <a:pt x="177" y="423"/>
                </a:cubicBezTo>
                <a:cubicBezTo>
                  <a:pt x="173" y="446"/>
                  <a:pt x="122" y="441"/>
                  <a:pt x="91" y="440"/>
                </a:cubicBezTo>
                <a:cubicBezTo>
                  <a:pt x="60" y="439"/>
                  <a:pt x="28" y="435"/>
                  <a:pt x="2" y="425"/>
                </a:cubicBezTo>
                <a:cubicBezTo>
                  <a:pt x="2" y="401"/>
                  <a:pt x="0" y="26"/>
                  <a:pt x="1" y="2"/>
                </a:cubicBezTo>
                <a:cubicBezTo>
                  <a:pt x="27" y="2"/>
                  <a:pt x="403" y="1"/>
                  <a:pt x="42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0" rIns="731520" bIns="2743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/>
              <a:t>1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306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18535"/>
            <a:ext cx="4852185" cy="687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9">
            <a:hlinkClick r:id="rId3" action="ppaction://hlinksldjump"/>
          </p:cNvPr>
          <p:cNvSpPr>
            <a:spLocks/>
          </p:cNvSpPr>
          <p:nvPr/>
        </p:nvSpPr>
        <p:spPr bwMode="auto">
          <a:xfrm rot="5400000">
            <a:off x="16598" y="4479202"/>
            <a:ext cx="2793958" cy="2217555"/>
          </a:xfrm>
          <a:custGeom>
            <a:avLst/>
            <a:gdLst>
              <a:gd name="T0" fmla="*/ 427 w 588"/>
              <a:gd name="T1" fmla="*/ 20 h 466"/>
              <a:gd name="T2" fmla="*/ 427 w 588"/>
              <a:gd name="T3" fmla="*/ 193 h 466"/>
              <a:gd name="T4" fmla="*/ 507 w 588"/>
              <a:gd name="T5" fmla="*/ 157 h 466"/>
              <a:gd name="T6" fmla="*/ 511 w 588"/>
              <a:gd name="T7" fmla="*/ 308 h 466"/>
              <a:gd name="T8" fmla="*/ 431 w 588"/>
              <a:gd name="T9" fmla="*/ 272 h 466"/>
              <a:gd name="T10" fmla="*/ 417 w 588"/>
              <a:gd name="T11" fmla="*/ 356 h 466"/>
              <a:gd name="T12" fmla="*/ 429 w 588"/>
              <a:gd name="T13" fmla="*/ 445 h 466"/>
              <a:gd name="T14" fmla="*/ 338 w 588"/>
              <a:gd name="T15" fmla="*/ 460 h 466"/>
              <a:gd name="T16" fmla="*/ 252 w 588"/>
              <a:gd name="T17" fmla="*/ 443 h 466"/>
              <a:gd name="T18" fmla="*/ 271 w 588"/>
              <a:gd name="T19" fmla="*/ 408 h 466"/>
              <a:gd name="T20" fmla="*/ 289 w 588"/>
              <a:gd name="T21" fmla="*/ 374 h 466"/>
              <a:gd name="T22" fmla="*/ 141 w 588"/>
              <a:gd name="T23" fmla="*/ 372 h 466"/>
              <a:gd name="T24" fmla="*/ 177 w 588"/>
              <a:gd name="T25" fmla="*/ 443 h 466"/>
              <a:gd name="T26" fmla="*/ 91 w 588"/>
              <a:gd name="T27" fmla="*/ 460 h 466"/>
              <a:gd name="T28" fmla="*/ 2 w 588"/>
              <a:gd name="T29" fmla="*/ 445 h 466"/>
              <a:gd name="T30" fmla="*/ 1 w 588"/>
              <a:gd name="T31" fmla="*/ 22 h 466"/>
              <a:gd name="T32" fmla="*/ 89 w 588"/>
              <a:gd name="T33" fmla="*/ 5 h 466"/>
              <a:gd name="T34" fmla="*/ 177 w 588"/>
              <a:gd name="T35" fmla="*/ 22 h 466"/>
              <a:gd name="T36" fmla="*/ 141 w 588"/>
              <a:gd name="T37" fmla="*/ 92 h 466"/>
              <a:gd name="T38" fmla="*/ 289 w 588"/>
              <a:gd name="T39" fmla="*/ 93 h 466"/>
              <a:gd name="T40" fmla="*/ 271 w 588"/>
              <a:gd name="T41" fmla="*/ 57 h 466"/>
              <a:gd name="T42" fmla="*/ 252 w 588"/>
              <a:gd name="T43" fmla="*/ 22 h 466"/>
              <a:gd name="T44" fmla="*/ 338 w 588"/>
              <a:gd name="T45" fmla="*/ 5 h 466"/>
              <a:gd name="T46" fmla="*/ 427 w 588"/>
              <a:gd name="T47" fmla="*/ 20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8" h="466">
                <a:moveTo>
                  <a:pt x="427" y="20"/>
                </a:moveTo>
                <a:cubicBezTo>
                  <a:pt x="420" y="68"/>
                  <a:pt x="404" y="187"/>
                  <a:pt x="427" y="193"/>
                </a:cubicBezTo>
                <a:cubicBezTo>
                  <a:pt x="447" y="197"/>
                  <a:pt x="465" y="153"/>
                  <a:pt x="507" y="157"/>
                </a:cubicBezTo>
                <a:cubicBezTo>
                  <a:pt x="579" y="165"/>
                  <a:pt x="588" y="291"/>
                  <a:pt x="511" y="308"/>
                </a:cubicBezTo>
                <a:cubicBezTo>
                  <a:pt x="476" y="316"/>
                  <a:pt x="446" y="274"/>
                  <a:pt x="431" y="272"/>
                </a:cubicBezTo>
                <a:cubicBezTo>
                  <a:pt x="415" y="270"/>
                  <a:pt x="415" y="326"/>
                  <a:pt x="417" y="356"/>
                </a:cubicBezTo>
                <a:cubicBezTo>
                  <a:pt x="419" y="389"/>
                  <a:pt x="424" y="421"/>
                  <a:pt x="429" y="445"/>
                </a:cubicBezTo>
                <a:cubicBezTo>
                  <a:pt x="405" y="453"/>
                  <a:pt x="375" y="459"/>
                  <a:pt x="338" y="460"/>
                </a:cubicBezTo>
                <a:cubicBezTo>
                  <a:pt x="308" y="461"/>
                  <a:pt x="257" y="466"/>
                  <a:pt x="252" y="443"/>
                </a:cubicBezTo>
                <a:cubicBezTo>
                  <a:pt x="249" y="428"/>
                  <a:pt x="266" y="415"/>
                  <a:pt x="271" y="408"/>
                </a:cubicBezTo>
                <a:cubicBezTo>
                  <a:pt x="278" y="399"/>
                  <a:pt x="288" y="384"/>
                  <a:pt x="289" y="374"/>
                </a:cubicBezTo>
                <a:cubicBezTo>
                  <a:pt x="297" y="284"/>
                  <a:pt x="136" y="288"/>
                  <a:pt x="141" y="372"/>
                </a:cubicBezTo>
                <a:cubicBezTo>
                  <a:pt x="142" y="393"/>
                  <a:pt x="182" y="421"/>
                  <a:pt x="177" y="443"/>
                </a:cubicBezTo>
                <a:cubicBezTo>
                  <a:pt x="173" y="466"/>
                  <a:pt x="122" y="461"/>
                  <a:pt x="91" y="460"/>
                </a:cubicBezTo>
                <a:cubicBezTo>
                  <a:pt x="60" y="459"/>
                  <a:pt x="28" y="455"/>
                  <a:pt x="2" y="445"/>
                </a:cubicBezTo>
                <a:cubicBezTo>
                  <a:pt x="2" y="421"/>
                  <a:pt x="0" y="46"/>
                  <a:pt x="1" y="22"/>
                </a:cubicBezTo>
                <a:cubicBezTo>
                  <a:pt x="24" y="11"/>
                  <a:pt x="60" y="7"/>
                  <a:pt x="89" y="5"/>
                </a:cubicBezTo>
                <a:cubicBezTo>
                  <a:pt x="120" y="3"/>
                  <a:pt x="173" y="0"/>
                  <a:pt x="177" y="22"/>
                </a:cubicBezTo>
                <a:cubicBezTo>
                  <a:pt x="182" y="44"/>
                  <a:pt x="143" y="71"/>
                  <a:pt x="141" y="92"/>
                </a:cubicBezTo>
                <a:cubicBezTo>
                  <a:pt x="132" y="177"/>
                  <a:pt x="295" y="180"/>
                  <a:pt x="289" y="93"/>
                </a:cubicBezTo>
                <a:cubicBezTo>
                  <a:pt x="288" y="82"/>
                  <a:pt x="278" y="66"/>
                  <a:pt x="271" y="57"/>
                </a:cubicBezTo>
                <a:cubicBezTo>
                  <a:pt x="266" y="50"/>
                  <a:pt x="249" y="37"/>
                  <a:pt x="252" y="22"/>
                </a:cubicBezTo>
                <a:cubicBezTo>
                  <a:pt x="257" y="0"/>
                  <a:pt x="308" y="4"/>
                  <a:pt x="338" y="5"/>
                </a:cubicBezTo>
                <a:cubicBezTo>
                  <a:pt x="373" y="7"/>
                  <a:pt x="404" y="12"/>
                  <a:pt x="427" y="2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lIns="0" tIns="0" rIns="82296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Pie11">
            <a:hlinkClick r:id="rId4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Библиотека\Pictures\барто\бычок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8575"/>
            <a:ext cx="5295900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5"/>
          <p:cNvSpPr>
            <a:spLocks/>
          </p:cNvSpPr>
          <p:nvPr/>
        </p:nvSpPr>
        <p:spPr bwMode="auto">
          <a:xfrm rot="5400000">
            <a:off x="549093" y="3859907"/>
            <a:ext cx="2119487" cy="3522472"/>
          </a:xfrm>
          <a:custGeom>
            <a:avLst/>
            <a:gdLst>
              <a:gd name="T0" fmla="*/ 0 w 445"/>
              <a:gd name="T1" fmla="*/ 160 h 742"/>
              <a:gd name="T2" fmla="*/ 173 w 445"/>
              <a:gd name="T3" fmla="*/ 160 h 742"/>
              <a:gd name="T4" fmla="*/ 137 w 445"/>
              <a:gd name="T5" fmla="*/ 80 h 742"/>
              <a:gd name="T6" fmla="*/ 288 w 445"/>
              <a:gd name="T7" fmla="*/ 76 h 742"/>
              <a:gd name="T8" fmla="*/ 252 w 445"/>
              <a:gd name="T9" fmla="*/ 157 h 742"/>
              <a:gd name="T10" fmla="*/ 336 w 445"/>
              <a:gd name="T11" fmla="*/ 170 h 742"/>
              <a:gd name="T12" fmla="*/ 424 w 445"/>
              <a:gd name="T13" fmla="*/ 159 h 742"/>
              <a:gd name="T14" fmla="*/ 440 w 445"/>
              <a:gd name="T15" fmla="*/ 249 h 742"/>
              <a:gd name="T16" fmla="*/ 422 w 445"/>
              <a:gd name="T17" fmla="*/ 335 h 742"/>
              <a:gd name="T18" fmla="*/ 388 w 445"/>
              <a:gd name="T19" fmla="*/ 316 h 742"/>
              <a:gd name="T20" fmla="*/ 353 w 445"/>
              <a:gd name="T21" fmla="*/ 299 h 742"/>
              <a:gd name="T22" fmla="*/ 351 w 445"/>
              <a:gd name="T23" fmla="*/ 447 h 742"/>
              <a:gd name="T24" fmla="*/ 422 w 445"/>
              <a:gd name="T25" fmla="*/ 410 h 742"/>
              <a:gd name="T26" fmla="*/ 439 w 445"/>
              <a:gd name="T27" fmla="*/ 497 h 742"/>
              <a:gd name="T28" fmla="*/ 424 w 445"/>
              <a:gd name="T29" fmla="*/ 585 h 742"/>
              <a:gd name="T30" fmla="*/ 336 w 445"/>
              <a:gd name="T31" fmla="*/ 575 h 742"/>
              <a:gd name="T32" fmla="*/ 251 w 445"/>
              <a:gd name="T33" fmla="*/ 587 h 742"/>
              <a:gd name="T34" fmla="*/ 287 w 445"/>
              <a:gd name="T35" fmla="*/ 667 h 742"/>
              <a:gd name="T36" fmla="*/ 136 w 445"/>
              <a:gd name="T37" fmla="*/ 665 h 742"/>
              <a:gd name="T38" fmla="*/ 149 w 445"/>
              <a:gd name="T39" fmla="*/ 621 h 742"/>
              <a:gd name="T40" fmla="*/ 172 w 445"/>
              <a:gd name="T41" fmla="*/ 587 h 742"/>
              <a:gd name="T42" fmla="*/ 88 w 445"/>
              <a:gd name="T43" fmla="*/ 575 h 742"/>
              <a:gd name="T44" fmla="*/ 2 w 445"/>
              <a:gd name="T45" fmla="*/ 586 h 742"/>
              <a:gd name="T46" fmla="*/ 0 w 445"/>
              <a:gd name="T47" fmla="*/ 160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5" h="742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402" y="584"/>
                  <a:pt x="368" y="578"/>
                  <a:pt x="336" y="575"/>
                </a:cubicBezTo>
                <a:cubicBezTo>
                  <a:pt x="276" y="572"/>
                  <a:pt x="255" y="572"/>
                  <a:pt x="251" y="587"/>
                </a:cubicBezTo>
                <a:cubicBezTo>
                  <a:pt x="247" y="601"/>
                  <a:pt x="292" y="627"/>
                  <a:pt x="287" y="667"/>
                </a:cubicBezTo>
                <a:cubicBezTo>
                  <a:pt x="278" y="741"/>
                  <a:pt x="143" y="742"/>
                  <a:pt x="136" y="665"/>
                </a:cubicBezTo>
                <a:cubicBezTo>
                  <a:pt x="134" y="647"/>
                  <a:pt x="143" y="631"/>
                  <a:pt x="149" y="621"/>
                </a:cubicBezTo>
                <a:cubicBezTo>
                  <a:pt x="156" y="612"/>
                  <a:pt x="175" y="598"/>
                  <a:pt x="172" y="587"/>
                </a:cubicBezTo>
                <a:cubicBezTo>
                  <a:pt x="168" y="566"/>
                  <a:pt x="112" y="573"/>
                  <a:pt x="88" y="575"/>
                </a:cubicBezTo>
                <a:cubicBezTo>
                  <a:pt x="51" y="577"/>
                  <a:pt x="24" y="581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lIns="91440" tIns="45720" rIns="36576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9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иблиотека\Pictures\барто\мяч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24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3"/>
          <p:cNvSpPr>
            <a:spLocks/>
          </p:cNvSpPr>
          <p:nvPr/>
        </p:nvSpPr>
        <p:spPr bwMode="auto">
          <a:xfrm rot="5400000">
            <a:off x="-107636" y="4317899"/>
            <a:ext cx="2793958" cy="2121487"/>
          </a:xfrm>
          <a:custGeom>
            <a:avLst/>
            <a:gdLst>
              <a:gd name="T0" fmla="*/ 427 w 588"/>
              <a:gd name="T1" fmla="*/ 0 h 446"/>
              <a:gd name="T2" fmla="*/ 427 w 588"/>
              <a:gd name="T3" fmla="*/ 173 h 446"/>
              <a:gd name="T4" fmla="*/ 507 w 588"/>
              <a:gd name="T5" fmla="*/ 137 h 446"/>
              <a:gd name="T6" fmla="*/ 511 w 588"/>
              <a:gd name="T7" fmla="*/ 288 h 446"/>
              <a:gd name="T8" fmla="*/ 431 w 588"/>
              <a:gd name="T9" fmla="*/ 252 h 446"/>
              <a:gd name="T10" fmla="*/ 417 w 588"/>
              <a:gd name="T11" fmla="*/ 336 h 446"/>
              <a:gd name="T12" fmla="*/ 429 w 588"/>
              <a:gd name="T13" fmla="*/ 425 h 446"/>
              <a:gd name="T14" fmla="*/ 338 w 588"/>
              <a:gd name="T15" fmla="*/ 440 h 446"/>
              <a:gd name="T16" fmla="*/ 252 w 588"/>
              <a:gd name="T17" fmla="*/ 423 h 446"/>
              <a:gd name="T18" fmla="*/ 271 w 588"/>
              <a:gd name="T19" fmla="*/ 388 h 446"/>
              <a:gd name="T20" fmla="*/ 289 w 588"/>
              <a:gd name="T21" fmla="*/ 354 h 446"/>
              <a:gd name="T22" fmla="*/ 141 w 588"/>
              <a:gd name="T23" fmla="*/ 352 h 446"/>
              <a:gd name="T24" fmla="*/ 177 w 588"/>
              <a:gd name="T25" fmla="*/ 423 h 446"/>
              <a:gd name="T26" fmla="*/ 91 w 588"/>
              <a:gd name="T27" fmla="*/ 440 h 446"/>
              <a:gd name="T28" fmla="*/ 2 w 588"/>
              <a:gd name="T29" fmla="*/ 425 h 446"/>
              <a:gd name="T30" fmla="*/ 1 w 588"/>
              <a:gd name="T31" fmla="*/ 2 h 446"/>
              <a:gd name="T32" fmla="*/ 427 w 588"/>
              <a:gd name="T33" fmla="*/ 0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8" h="446">
                <a:moveTo>
                  <a:pt x="427" y="0"/>
                </a:moveTo>
                <a:cubicBezTo>
                  <a:pt x="420" y="48"/>
                  <a:pt x="404" y="167"/>
                  <a:pt x="427" y="173"/>
                </a:cubicBezTo>
                <a:cubicBezTo>
                  <a:pt x="447" y="177"/>
                  <a:pt x="465" y="133"/>
                  <a:pt x="507" y="137"/>
                </a:cubicBezTo>
                <a:cubicBezTo>
                  <a:pt x="579" y="145"/>
                  <a:pt x="588" y="271"/>
                  <a:pt x="511" y="288"/>
                </a:cubicBezTo>
                <a:cubicBezTo>
                  <a:pt x="476" y="296"/>
                  <a:pt x="446" y="254"/>
                  <a:pt x="431" y="252"/>
                </a:cubicBezTo>
                <a:cubicBezTo>
                  <a:pt x="415" y="250"/>
                  <a:pt x="415" y="306"/>
                  <a:pt x="417" y="336"/>
                </a:cubicBezTo>
                <a:cubicBezTo>
                  <a:pt x="419" y="369"/>
                  <a:pt x="424" y="401"/>
                  <a:pt x="429" y="425"/>
                </a:cubicBezTo>
                <a:cubicBezTo>
                  <a:pt x="405" y="433"/>
                  <a:pt x="375" y="439"/>
                  <a:pt x="338" y="440"/>
                </a:cubicBezTo>
                <a:cubicBezTo>
                  <a:pt x="308" y="441"/>
                  <a:pt x="257" y="446"/>
                  <a:pt x="252" y="423"/>
                </a:cubicBezTo>
                <a:cubicBezTo>
                  <a:pt x="249" y="408"/>
                  <a:pt x="266" y="395"/>
                  <a:pt x="271" y="388"/>
                </a:cubicBezTo>
                <a:cubicBezTo>
                  <a:pt x="278" y="379"/>
                  <a:pt x="288" y="364"/>
                  <a:pt x="289" y="354"/>
                </a:cubicBezTo>
                <a:cubicBezTo>
                  <a:pt x="297" y="264"/>
                  <a:pt x="136" y="268"/>
                  <a:pt x="141" y="352"/>
                </a:cubicBezTo>
                <a:cubicBezTo>
                  <a:pt x="142" y="373"/>
                  <a:pt x="182" y="401"/>
                  <a:pt x="177" y="423"/>
                </a:cubicBezTo>
                <a:cubicBezTo>
                  <a:pt x="173" y="446"/>
                  <a:pt x="122" y="441"/>
                  <a:pt x="91" y="440"/>
                </a:cubicBezTo>
                <a:cubicBezTo>
                  <a:pt x="60" y="439"/>
                  <a:pt x="28" y="435"/>
                  <a:pt x="2" y="425"/>
                </a:cubicBezTo>
                <a:cubicBezTo>
                  <a:pt x="2" y="401"/>
                  <a:pt x="0" y="26"/>
                  <a:pt x="1" y="2"/>
                </a:cubicBezTo>
                <a:cubicBezTo>
                  <a:pt x="27" y="2"/>
                  <a:pt x="403" y="1"/>
                  <a:pt x="42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lIns="91440" tIns="0" rIns="82296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/>
              <a:t>4</a:t>
            </a:r>
            <a:endParaRPr lang="en-US" sz="6000" dirty="0"/>
          </a:p>
        </p:txBody>
      </p:sp>
      <p:sp>
        <p:nvSpPr>
          <p:cNvPr id="12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4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Библиотека\Pictures\барто\грузовиккк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079"/>
            <a:ext cx="9144000" cy="717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5"/>
          <p:cNvSpPr>
            <a:spLocks/>
          </p:cNvSpPr>
          <p:nvPr/>
        </p:nvSpPr>
        <p:spPr bwMode="auto">
          <a:xfrm>
            <a:off x="56182" y="3581400"/>
            <a:ext cx="2119486" cy="3522469"/>
          </a:xfrm>
          <a:custGeom>
            <a:avLst/>
            <a:gdLst>
              <a:gd name="T0" fmla="*/ 0 w 445"/>
              <a:gd name="T1" fmla="*/ 160 h 742"/>
              <a:gd name="T2" fmla="*/ 173 w 445"/>
              <a:gd name="T3" fmla="*/ 160 h 742"/>
              <a:gd name="T4" fmla="*/ 137 w 445"/>
              <a:gd name="T5" fmla="*/ 80 h 742"/>
              <a:gd name="T6" fmla="*/ 288 w 445"/>
              <a:gd name="T7" fmla="*/ 76 h 742"/>
              <a:gd name="T8" fmla="*/ 252 w 445"/>
              <a:gd name="T9" fmla="*/ 157 h 742"/>
              <a:gd name="T10" fmla="*/ 336 w 445"/>
              <a:gd name="T11" fmla="*/ 170 h 742"/>
              <a:gd name="T12" fmla="*/ 424 w 445"/>
              <a:gd name="T13" fmla="*/ 159 h 742"/>
              <a:gd name="T14" fmla="*/ 440 w 445"/>
              <a:gd name="T15" fmla="*/ 249 h 742"/>
              <a:gd name="T16" fmla="*/ 422 w 445"/>
              <a:gd name="T17" fmla="*/ 335 h 742"/>
              <a:gd name="T18" fmla="*/ 388 w 445"/>
              <a:gd name="T19" fmla="*/ 316 h 742"/>
              <a:gd name="T20" fmla="*/ 353 w 445"/>
              <a:gd name="T21" fmla="*/ 299 h 742"/>
              <a:gd name="T22" fmla="*/ 351 w 445"/>
              <a:gd name="T23" fmla="*/ 447 h 742"/>
              <a:gd name="T24" fmla="*/ 422 w 445"/>
              <a:gd name="T25" fmla="*/ 410 h 742"/>
              <a:gd name="T26" fmla="*/ 439 w 445"/>
              <a:gd name="T27" fmla="*/ 497 h 742"/>
              <a:gd name="T28" fmla="*/ 424 w 445"/>
              <a:gd name="T29" fmla="*/ 585 h 742"/>
              <a:gd name="T30" fmla="*/ 336 w 445"/>
              <a:gd name="T31" fmla="*/ 575 h 742"/>
              <a:gd name="T32" fmla="*/ 251 w 445"/>
              <a:gd name="T33" fmla="*/ 587 h 742"/>
              <a:gd name="T34" fmla="*/ 287 w 445"/>
              <a:gd name="T35" fmla="*/ 667 h 742"/>
              <a:gd name="T36" fmla="*/ 136 w 445"/>
              <a:gd name="T37" fmla="*/ 665 h 742"/>
              <a:gd name="T38" fmla="*/ 149 w 445"/>
              <a:gd name="T39" fmla="*/ 621 h 742"/>
              <a:gd name="T40" fmla="*/ 172 w 445"/>
              <a:gd name="T41" fmla="*/ 587 h 742"/>
              <a:gd name="T42" fmla="*/ 88 w 445"/>
              <a:gd name="T43" fmla="*/ 575 h 742"/>
              <a:gd name="T44" fmla="*/ 2 w 445"/>
              <a:gd name="T45" fmla="*/ 586 h 742"/>
              <a:gd name="T46" fmla="*/ 0 w 445"/>
              <a:gd name="T47" fmla="*/ 160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5" h="742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402" y="584"/>
                  <a:pt x="368" y="578"/>
                  <a:pt x="336" y="575"/>
                </a:cubicBezTo>
                <a:cubicBezTo>
                  <a:pt x="276" y="572"/>
                  <a:pt x="255" y="572"/>
                  <a:pt x="251" y="587"/>
                </a:cubicBezTo>
                <a:cubicBezTo>
                  <a:pt x="247" y="601"/>
                  <a:pt x="292" y="627"/>
                  <a:pt x="287" y="667"/>
                </a:cubicBezTo>
                <a:cubicBezTo>
                  <a:pt x="278" y="741"/>
                  <a:pt x="143" y="742"/>
                  <a:pt x="136" y="665"/>
                </a:cubicBezTo>
                <a:cubicBezTo>
                  <a:pt x="134" y="647"/>
                  <a:pt x="143" y="631"/>
                  <a:pt x="149" y="621"/>
                </a:cubicBezTo>
                <a:cubicBezTo>
                  <a:pt x="156" y="612"/>
                  <a:pt x="175" y="598"/>
                  <a:pt x="172" y="587"/>
                </a:cubicBezTo>
                <a:cubicBezTo>
                  <a:pt x="168" y="566"/>
                  <a:pt x="112" y="573"/>
                  <a:pt x="88" y="575"/>
                </a:cubicBezTo>
                <a:cubicBezTo>
                  <a:pt x="51" y="577"/>
                  <a:pt x="24" y="581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2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Библиотека\Pictures\барто\CzNLhEXAK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22"/>
          <p:cNvSpPr>
            <a:spLocks/>
          </p:cNvSpPr>
          <p:nvPr/>
        </p:nvSpPr>
        <p:spPr bwMode="auto">
          <a:xfrm>
            <a:off x="-152400" y="4513759"/>
            <a:ext cx="3522468" cy="2211549"/>
          </a:xfrm>
          <a:custGeom>
            <a:avLst/>
            <a:gdLst>
              <a:gd name="T0" fmla="*/ 581 w 742"/>
              <a:gd name="T1" fmla="*/ 21 h 466"/>
              <a:gd name="T2" fmla="*/ 581 w 742"/>
              <a:gd name="T3" fmla="*/ 194 h 466"/>
              <a:gd name="T4" fmla="*/ 662 w 742"/>
              <a:gd name="T5" fmla="*/ 157 h 466"/>
              <a:gd name="T6" fmla="*/ 666 w 742"/>
              <a:gd name="T7" fmla="*/ 309 h 466"/>
              <a:gd name="T8" fmla="*/ 585 w 742"/>
              <a:gd name="T9" fmla="*/ 272 h 466"/>
              <a:gd name="T10" fmla="*/ 572 w 742"/>
              <a:gd name="T11" fmla="*/ 357 h 466"/>
              <a:gd name="T12" fmla="*/ 583 w 742"/>
              <a:gd name="T13" fmla="*/ 445 h 466"/>
              <a:gd name="T14" fmla="*/ 493 w 742"/>
              <a:gd name="T15" fmla="*/ 460 h 466"/>
              <a:gd name="T16" fmla="*/ 406 w 742"/>
              <a:gd name="T17" fmla="*/ 443 h 466"/>
              <a:gd name="T18" fmla="*/ 426 w 742"/>
              <a:gd name="T19" fmla="*/ 409 h 466"/>
              <a:gd name="T20" fmla="*/ 443 w 742"/>
              <a:gd name="T21" fmla="*/ 374 h 466"/>
              <a:gd name="T22" fmla="*/ 295 w 742"/>
              <a:gd name="T23" fmla="*/ 372 h 466"/>
              <a:gd name="T24" fmla="*/ 332 w 742"/>
              <a:gd name="T25" fmla="*/ 443 h 466"/>
              <a:gd name="T26" fmla="*/ 245 w 742"/>
              <a:gd name="T27" fmla="*/ 460 h 466"/>
              <a:gd name="T28" fmla="*/ 157 w 742"/>
              <a:gd name="T29" fmla="*/ 445 h 466"/>
              <a:gd name="T30" fmla="*/ 166 w 742"/>
              <a:gd name="T31" fmla="*/ 357 h 466"/>
              <a:gd name="T32" fmla="*/ 155 w 742"/>
              <a:gd name="T33" fmla="*/ 272 h 466"/>
              <a:gd name="T34" fmla="*/ 74 w 742"/>
              <a:gd name="T35" fmla="*/ 309 h 466"/>
              <a:gd name="T36" fmla="*/ 76 w 742"/>
              <a:gd name="T37" fmla="*/ 157 h 466"/>
              <a:gd name="T38" fmla="*/ 120 w 742"/>
              <a:gd name="T39" fmla="*/ 171 h 466"/>
              <a:gd name="T40" fmla="*/ 155 w 742"/>
              <a:gd name="T41" fmla="*/ 194 h 466"/>
              <a:gd name="T42" fmla="*/ 166 w 742"/>
              <a:gd name="T43" fmla="*/ 109 h 466"/>
              <a:gd name="T44" fmla="*/ 155 w 742"/>
              <a:gd name="T45" fmla="*/ 23 h 466"/>
              <a:gd name="T46" fmla="*/ 243 w 742"/>
              <a:gd name="T47" fmla="*/ 5 h 466"/>
              <a:gd name="T48" fmla="*/ 332 w 742"/>
              <a:gd name="T49" fmla="*/ 23 h 466"/>
              <a:gd name="T50" fmla="*/ 295 w 742"/>
              <a:gd name="T51" fmla="*/ 92 h 466"/>
              <a:gd name="T52" fmla="*/ 443 w 742"/>
              <a:gd name="T53" fmla="*/ 94 h 466"/>
              <a:gd name="T54" fmla="*/ 426 w 742"/>
              <a:gd name="T55" fmla="*/ 57 h 466"/>
              <a:gd name="T56" fmla="*/ 406 w 742"/>
              <a:gd name="T57" fmla="*/ 23 h 466"/>
              <a:gd name="T58" fmla="*/ 493 w 742"/>
              <a:gd name="T59" fmla="*/ 5 h 466"/>
              <a:gd name="T60" fmla="*/ 581 w 742"/>
              <a:gd name="T61" fmla="*/ 21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42" h="466">
                <a:moveTo>
                  <a:pt x="581" y="21"/>
                </a:moveTo>
                <a:cubicBezTo>
                  <a:pt x="575" y="68"/>
                  <a:pt x="558" y="187"/>
                  <a:pt x="581" y="194"/>
                </a:cubicBezTo>
                <a:cubicBezTo>
                  <a:pt x="602" y="197"/>
                  <a:pt x="620" y="153"/>
                  <a:pt x="662" y="157"/>
                </a:cubicBezTo>
                <a:cubicBezTo>
                  <a:pt x="733" y="165"/>
                  <a:pt x="742" y="291"/>
                  <a:pt x="666" y="309"/>
                </a:cubicBezTo>
                <a:cubicBezTo>
                  <a:pt x="630" y="316"/>
                  <a:pt x="600" y="275"/>
                  <a:pt x="585" y="272"/>
                </a:cubicBezTo>
                <a:cubicBezTo>
                  <a:pt x="570" y="270"/>
                  <a:pt x="569" y="326"/>
                  <a:pt x="572" y="357"/>
                </a:cubicBezTo>
                <a:cubicBezTo>
                  <a:pt x="574" y="389"/>
                  <a:pt x="578" y="421"/>
                  <a:pt x="583" y="445"/>
                </a:cubicBezTo>
                <a:cubicBezTo>
                  <a:pt x="559" y="454"/>
                  <a:pt x="529" y="459"/>
                  <a:pt x="493" y="460"/>
                </a:cubicBezTo>
                <a:cubicBezTo>
                  <a:pt x="462" y="462"/>
                  <a:pt x="411" y="466"/>
                  <a:pt x="406" y="443"/>
                </a:cubicBezTo>
                <a:cubicBezTo>
                  <a:pt x="403" y="428"/>
                  <a:pt x="421" y="415"/>
                  <a:pt x="426" y="409"/>
                </a:cubicBezTo>
                <a:cubicBezTo>
                  <a:pt x="432" y="400"/>
                  <a:pt x="442" y="384"/>
                  <a:pt x="443" y="374"/>
                </a:cubicBezTo>
                <a:cubicBezTo>
                  <a:pt x="451" y="285"/>
                  <a:pt x="290" y="289"/>
                  <a:pt x="295" y="372"/>
                </a:cubicBezTo>
                <a:cubicBezTo>
                  <a:pt x="296" y="394"/>
                  <a:pt x="336" y="422"/>
                  <a:pt x="332" y="443"/>
                </a:cubicBezTo>
                <a:cubicBezTo>
                  <a:pt x="327" y="466"/>
                  <a:pt x="277" y="462"/>
                  <a:pt x="245" y="460"/>
                </a:cubicBezTo>
                <a:cubicBezTo>
                  <a:pt x="215" y="459"/>
                  <a:pt x="183" y="455"/>
                  <a:pt x="157" y="445"/>
                </a:cubicBezTo>
                <a:cubicBezTo>
                  <a:pt x="158" y="423"/>
                  <a:pt x="164" y="389"/>
                  <a:pt x="166" y="357"/>
                </a:cubicBezTo>
                <a:cubicBezTo>
                  <a:pt x="170" y="297"/>
                  <a:pt x="169" y="276"/>
                  <a:pt x="155" y="272"/>
                </a:cubicBezTo>
                <a:cubicBezTo>
                  <a:pt x="141" y="268"/>
                  <a:pt x="114" y="314"/>
                  <a:pt x="74" y="309"/>
                </a:cubicBezTo>
                <a:cubicBezTo>
                  <a:pt x="0" y="300"/>
                  <a:pt x="0" y="164"/>
                  <a:pt x="76" y="157"/>
                </a:cubicBezTo>
                <a:cubicBezTo>
                  <a:pt x="94" y="155"/>
                  <a:pt x="111" y="164"/>
                  <a:pt x="120" y="171"/>
                </a:cubicBezTo>
                <a:cubicBezTo>
                  <a:pt x="130" y="177"/>
                  <a:pt x="143" y="196"/>
                  <a:pt x="155" y="194"/>
                </a:cubicBezTo>
                <a:cubicBezTo>
                  <a:pt x="175" y="190"/>
                  <a:pt x="168" y="133"/>
                  <a:pt x="166" y="109"/>
                </a:cubicBezTo>
                <a:cubicBezTo>
                  <a:pt x="164" y="72"/>
                  <a:pt x="160" y="46"/>
                  <a:pt x="155" y="23"/>
                </a:cubicBezTo>
                <a:cubicBezTo>
                  <a:pt x="179" y="11"/>
                  <a:pt x="214" y="7"/>
                  <a:pt x="243" y="5"/>
                </a:cubicBezTo>
                <a:cubicBezTo>
                  <a:pt x="274" y="4"/>
                  <a:pt x="327" y="0"/>
                  <a:pt x="332" y="23"/>
                </a:cubicBezTo>
                <a:cubicBezTo>
                  <a:pt x="336" y="44"/>
                  <a:pt x="297" y="72"/>
                  <a:pt x="295" y="92"/>
                </a:cubicBezTo>
                <a:cubicBezTo>
                  <a:pt x="287" y="177"/>
                  <a:pt x="449" y="180"/>
                  <a:pt x="443" y="94"/>
                </a:cubicBezTo>
                <a:cubicBezTo>
                  <a:pt x="442" y="83"/>
                  <a:pt x="432" y="66"/>
                  <a:pt x="426" y="57"/>
                </a:cubicBezTo>
                <a:cubicBezTo>
                  <a:pt x="421" y="51"/>
                  <a:pt x="403" y="38"/>
                  <a:pt x="406" y="23"/>
                </a:cubicBezTo>
                <a:cubicBezTo>
                  <a:pt x="411" y="0"/>
                  <a:pt x="462" y="4"/>
                  <a:pt x="493" y="5"/>
                </a:cubicBezTo>
                <a:cubicBezTo>
                  <a:pt x="528" y="7"/>
                  <a:pt x="558" y="12"/>
                  <a:pt x="581" y="2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  <a:t>6</a:t>
            </a:r>
            <a:endParaRPr 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Библиотека\Pictures\барто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22"/>
          <p:cNvSpPr>
            <a:spLocks/>
          </p:cNvSpPr>
          <p:nvPr/>
        </p:nvSpPr>
        <p:spPr bwMode="auto">
          <a:xfrm rot="5400000">
            <a:off x="-350658" y="3948419"/>
            <a:ext cx="3522468" cy="2211552"/>
          </a:xfrm>
          <a:custGeom>
            <a:avLst/>
            <a:gdLst>
              <a:gd name="T0" fmla="*/ 581 w 742"/>
              <a:gd name="T1" fmla="*/ 21 h 466"/>
              <a:gd name="T2" fmla="*/ 581 w 742"/>
              <a:gd name="T3" fmla="*/ 194 h 466"/>
              <a:gd name="T4" fmla="*/ 662 w 742"/>
              <a:gd name="T5" fmla="*/ 157 h 466"/>
              <a:gd name="T6" fmla="*/ 666 w 742"/>
              <a:gd name="T7" fmla="*/ 309 h 466"/>
              <a:gd name="T8" fmla="*/ 585 w 742"/>
              <a:gd name="T9" fmla="*/ 272 h 466"/>
              <a:gd name="T10" fmla="*/ 572 w 742"/>
              <a:gd name="T11" fmla="*/ 357 h 466"/>
              <a:gd name="T12" fmla="*/ 583 w 742"/>
              <a:gd name="T13" fmla="*/ 445 h 466"/>
              <a:gd name="T14" fmla="*/ 493 w 742"/>
              <a:gd name="T15" fmla="*/ 460 h 466"/>
              <a:gd name="T16" fmla="*/ 406 w 742"/>
              <a:gd name="T17" fmla="*/ 443 h 466"/>
              <a:gd name="T18" fmla="*/ 426 w 742"/>
              <a:gd name="T19" fmla="*/ 409 h 466"/>
              <a:gd name="T20" fmla="*/ 443 w 742"/>
              <a:gd name="T21" fmla="*/ 374 h 466"/>
              <a:gd name="T22" fmla="*/ 295 w 742"/>
              <a:gd name="T23" fmla="*/ 372 h 466"/>
              <a:gd name="T24" fmla="*/ 332 w 742"/>
              <a:gd name="T25" fmla="*/ 443 h 466"/>
              <a:gd name="T26" fmla="*/ 245 w 742"/>
              <a:gd name="T27" fmla="*/ 460 h 466"/>
              <a:gd name="T28" fmla="*/ 157 w 742"/>
              <a:gd name="T29" fmla="*/ 445 h 466"/>
              <a:gd name="T30" fmla="*/ 166 w 742"/>
              <a:gd name="T31" fmla="*/ 357 h 466"/>
              <a:gd name="T32" fmla="*/ 155 w 742"/>
              <a:gd name="T33" fmla="*/ 272 h 466"/>
              <a:gd name="T34" fmla="*/ 74 w 742"/>
              <a:gd name="T35" fmla="*/ 309 h 466"/>
              <a:gd name="T36" fmla="*/ 76 w 742"/>
              <a:gd name="T37" fmla="*/ 157 h 466"/>
              <a:gd name="T38" fmla="*/ 120 w 742"/>
              <a:gd name="T39" fmla="*/ 171 h 466"/>
              <a:gd name="T40" fmla="*/ 155 w 742"/>
              <a:gd name="T41" fmla="*/ 194 h 466"/>
              <a:gd name="T42" fmla="*/ 166 w 742"/>
              <a:gd name="T43" fmla="*/ 109 h 466"/>
              <a:gd name="T44" fmla="*/ 155 w 742"/>
              <a:gd name="T45" fmla="*/ 23 h 466"/>
              <a:gd name="T46" fmla="*/ 243 w 742"/>
              <a:gd name="T47" fmla="*/ 5 h 466"/>
              <a:gd name="T48" fmla="*/ 332 w 742"/>
              <a:gd name="T49" fmla="*/ 23 h 466"/>
              <a:gd name="T50" fmla="*/ 295 w 742"/>
              <a:gd name="T51" fmla="*/ 92 h 466"/>
              <a:gd name="T52" fmla="*/ 443 w 742"/>
              <a:gd name="T53" fmla="*/ 94 h 466"/>
              <a:gd name="T54" fmla="*/ 426 w 742"/>
              <a:gd name="T55" fmla="*/ 57 h 466"/>
              <a:gd name="T56" fmla="*/ 406 w 742"/>
              <a:gd name="T57" fmla="*/ 23 h 466"/>
              <a:gd name="T58" fmla="*/ 493 w 742"/>
              <a:gd name="T59" fmla="*/ 5 h 466"/>
              <a:gd name="T60" fmla="*/ 581 w 742"/>
              <a:gd name="T61" fmla="*/ 21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42" h="466">
                <a:moveTo>
                  <a:pt x="581" y="21"/>
                </a:moveTo>
                <a:cubicBezTo>
                  <a:pt x="575" y="68"/>
                  <a:pt x="558" y="187"/>
                  <a:pt x="581" y="194"/>
                </a:cubicBezTo>
                <a:cubicBezTo>
                  <a:pt x="602" y="197"/>
                  <a:pt x="620" y="153"/>
                  <a:pt x="662" y="157"/>
                </a:cubicBezTo>
                <a:cubicBezTo>
                  <a:pt x="733" y="165"/>
                  <a:pt x="742" y="291"/>
                  <a:pt x="666" y="309"/>
                </a:cubicBezTo>
                <a:cubicBezTo>
                  <a:pt x="630" y="316"/>
                  <a:pt x="600" y="275"/>
                  <a:pt x="585" y="272"/>
                </a:cubicBezTo>
                <a:cubicBezTo>
                  <a:pt x="570" y="270"/>
                  <a:pt x="569" y="326"/>
                  <a:pt x="572" y="357"/>
                </a:cubicBezTo>
                <a:cubicBezTo>
                  <a:pt x="574" y="389"/>
                  <a:pt x="578" y="421"/>
                  <a:pt x="583" y="445"/>
                </a:cubicBezTo>
                <a:cubicBezTo>
                  <a:pt x="559" y="454"/>
                  <a:pt x="529" y="459"/>
                  <a:pt x="493" y="460"/>
                </a:cubicBezTo>
                <a:cubicBezTo>
                  <a:pt x="462" y="462"/>
                  <a:pt x="411" y="466"/>
                  <a:pt x="406" y="443"/>
                </a:cubicBezTo>
                <a:cubicBezTo>
                  <a:pt x="403" y="428"/>
                  <a:pt x="421" y="415"/>
                  <a:pt x="426" y="409"/>
                </a:cubicBezTo>
                <a:cubicBezTo>
                  <a:pt x="432" y="400"/>
                  <a:pt x="442" y="384"/>
                  <a:pt x="443" y="374"/>
                </a:cubicBezTo>
                <a:cubicBezTo>
                  <a:pt x="451" y="285"/>
                  <a:pt x="290" y="289"/>
                  <a:pt x="295" y="372"/>
                </a:cubicBezTo>
                <a:cubicBezTo>
                  <a:pt x="296" y="394"/>
                  <a:pt x="336" y="422"/>
                  <a:pt x="332" y="443"/>
                </a:cubicBezTo>
                <a:cubicBezTo>
                  <a:pt x="327" y="466"/>
                  <a:pt x="277" y="462"/>
                  <a:pt x="245" y="460"/>
                </a:cubicBezTo>
                <a:cubicBezTo>
                  <a:pt x="215" y="459"/>
                  <a:pt x="183" y="455"/>
                  <a:pt x="157" y="445"/>
                </a:cubicBezTo>
                <a:cubicBezTo>
                  <a:pt x="158" y="423"/>
                  <a:pt x="164" y="389"/>
                  <a:pt x="166" y="357"/>
                </a:cubicBezTo>
                <a:cubicBezTo>
                  <a:pt x="170" y="297"/>
                  <a:pt x="169" y="276"/>
                  <a:pt x="155" y="272"/>
                </a:cubicBezTo>
                <a:cubicBezTo>
                  <a:pt x="141" y="268"/>
                  <a:pt x="114" y="314"/>
                  <a:pt x="74" y="309"/>
                </a:cubicBezTo>
                <a:cubicBezTo>
                  <a:pt x="0" y="300"/>
                  <a:pt x="0" y="164"/>
                  <a:pt x="76" y="157"/>
                </a:cubicBezTo>
                <a:cubicBezTo>
                  <a:pt x="94" y="155"/>
                  <a:pt x="111" y="164"/>
                  <a:pt x="120" y="171"/>
                </a:cubicBezTo>
                <a:cubicBezTo>
                  <a:pt x="130" y="177"/>
                  <a:pt x="143" y="196"/>
                  <a:pt x="155" y="194"/>
                </a:cubicBezTo>
                <a:cubicBezTo>
                  <a:pt x="175" y="190"/>
                  <a:pt x="168" y="133"/>
                  <a:pt x="166" y="109"/>
                </a:cubicBezTo>
                <a:cubicBezTo>
                  <a:pt x="164" y="72"/>
                  <a:pt x="160" y="46"/>
                  <a:pt x="155" y="23"/>
                </a:cubicBezTo>
                <a:cubicBezTo>
                  <a:pt x="179" y="11"/>
                  <a:pt x="214" y="7"/>
                  <a:pt x="243" y="5"/>
                </a:cubicBezTo>
                <a:cubicBezTo>
                  <a:pt x="274" y="4"/>
                  <a:pt x="327" y="0"/>
                  <a:pt x="332" y="23"/>
                </a:cubicBezTo>
                <a:cubicBezTo>
                  <a:pt x="336" y="44"/>
                  <a:pt x="297" y="72"/>
                  <a:pt x="295" y="92"/>
                </a:cubicBezTo>
                <a:cubicBezTo>
                  <a:pt x="287" y="177"/>
                  <a:pt x="449" y="180"/>
                  <a:pt x="443" y="94"/>
                </a:cubicBezTo>
                <a:cubicBezTo>
                  <a:pt x="442" y="83"/>
                  <a:pt x="432" y="66"/>
                  <a:pt x="426" y="57"/>
                </a:cubicBezTo>
                <a:cubicBezTo>
                  <a:pt x="421" y="51"/>
                  <a:pt x="403" y="38"/>
                  <a:pt x="406" y="23"/>
                </a:cubicBezTo>
                <a:cubicBezTo>
                  <a:pt x="411" y="0"/>
                  <a:pt x="462" y="4"/>
                  <a:pt x="493" y="5"/>
                </a:cubicBezTo>
                <a:cubicBezTo>
                  <a:pt x="528" y="7"/>
                  <a:pt x="558" y="12"/>
                  <a:pt x="581" y="2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Библиотека\Pictures\барто\флаж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/>
          <p:cNvSpPr>
            <a:spLocks/>
          </p:cNvSpPr>
          <p:nvPr/>
        </p:nvSpPr>
        <p:spPr bwMode="auto">
          <a:xfrm rot="10800000" flipV="1">
            <a:off x="3175021" y="4664986"/>
            <a:ext cx="2793958" cy="2211549"/>
          </a:xfrm>
          <a:custGeom>
            <a:avLst/>
            <a:gdLst>
              <a:gd name="T0" fmla="*/ 427 w 588"/>
              <a:gd name="T1" fmla="*/ 20 h 466"/>
              <a:gd name="T2" fmla="*/ 427 w 588"/>
              <a:gd name="T3" fmla="*/ 193 h 466"/>
              <a:gd name="T4" fmla="*/ 507 w 588"/>
              <a:gd name="T5" fmla="*/ 157 h 466"/>
              <a:gd name="T6" fmla="*/ 511 w 588"/>
              <a:gd name="T7" fmla="*/ 308 h 466"/>
              <a:gd name="T8" fmla="*/ 431 w 588"/>
              <a:gd name="T9" fmla="*/ 272 h 466"/>
              <a:gd name="T10" fmla="*/ 417 w 588"/>
              <a:gd name="T11" fmla="*/ 356 h 466"/>
              <a:gd name="T12" fmla="*/ 429 w 588"/>
              <a:gd name="T13" fmla="*/ 445 h 466"/>
              <a:gd name="T14" fmla="*/ 338 w 588"/>
              <a:gd name="T15" fmla="*/ 460 h 466"/>
              <a:gd name="T16" fmla="*/ 252 w 588"/>
              <a:gd name="T17" fmla="*/ 443 h 466"/>
              <a:gd name="T18" fmla="*/ 271 w 588"/>
              <a:gd name="T19" fmla="*/ 408 h 466"/>
              <a:gd name="T20" fmla="*/ 289 w 588"/>
              <a:gd name="T21" fmla="*/ 374 h 466"/>
              <a:gd name="T22" fmla="*/ 141 w 588"/>
              <a:gd name="T23" fmla="*/ 372 h 466"/>
              <a:gd name="T24" fmla="*/ 177 w 588"/>
              <a:gd name="T25" fmla="*/ 443 h 466"/>
              <a:gd name="T26" fmla="*/ 91 w 588"/>
              <a:gd name="T27" fmla="*/ 460 h 466"/>
              <a:gd name="T28" fmla="*/ 2 w 588"/>
              <a:gd name="T29" fmla="*/ 445 h 466"/>
              <a:gd name="T30" fmla="*/ 1 w 588"/>
              <a:gd name="T31" fmla="*/ 22 h 466"/>
              <a:gd name="T32" fmla="*/ 89 w 588"/>
              <a:gd name="T33" fmla="*/ 5 h 466"/>
              <a:gd name="T34" fmla="*/ 177 w 588"/>
              <a:gd name="T35" fmla="*/ 22 h 466"/>
              <a:gd name="T36" fmla="*/ 141 w 588"/>
              <a:gd name="T37" fmla="*/ 92 h 466"/>
              <a:gd name="T38" fmla="*/ 289 w 588"/>
              <a:gd name="T39" fmla="*/ 93 h 466"/>
              <a:gd name="T40" fmla="*/ 271 w 588"/>
              <a:gd name="T41" fmla="*/ 57 h 466"/>
              <a:gd name="T42" fmla="*/ 252 w 588"/>
              <a:gd name="T43" fmla="*/ 22 h 466"/>
              <a:gd name="T44" fmla="*/ 338 w 588"/>
              <a:gd name="T45" fmla="*/ 5 h 466"/>
              <a:gd name="T46" fmla="*/ 427 w 588"/>
              <a:gd name="T47" fmla="*/ 20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8" h="466">
                <a:moveTo>
                  <a:pt x="427" y="20"/>
                </a:moveTo>
                <a:cubicBezTo>
                  <a:pt x="420" y="68"/>
                  <a:pt x="404" y="187"/>
                  <a:pt x="427" y="193"/>
                </a:cubicBezTo>
                <a:cubicBezTo>
                  <a:pt x="447" y="197"/>
                  <a:pt x="465" y="153"/>
                  <a:pt x="507" y="157"/>
                </a:cubicBezTo>
                <a:cubicBezTo>
                  <a:pt x="579" y="165"/>
                  <a:pt x="588" y="291"/>
                  <a:pt x="511" y="308"/>
                </a:cubicBezTo>
                <a:cubicBezTo>
                  <a:pt x="476" y="316"/>
                  <a:pt x="446" y="274"/>
                  <a:pt x="431" y="272"/>
                </a:cubicBezTo>
                <a:cubicBezTo>
                  <a:pt x="415" y="270"/>
                  <a:pt x="415" y="326"/>
                  <a:pt x="417" y="356"/>
                </a:cubicBezTo>
                <a:cubicBezTo>
                  <a:pt x="419" y="389"/>
                  <a:pt x="424" y="421"/>
                  <a:pt x="429" y="445"/>
                </a:cubicBezTo>
                <a:cubicBezTo>
                  <a:pt x="405" y="453"/>
                  <a:pt x="375" y="459"/>
                  <a:pt x="338" y="460"/>
                </a:cubicBezTo>
                <a:cubicBezTo>
                  <a:pt x="308" y="461"/>
                  <a:pt x="257" y="466"/>
                  <a:pt x="252" y="443"/>
                </a:cubicBezTo>
                <a:cubicBezTo>
                  <a:pt x="249" y="428"/>
                  <a:pt x="266" y="415"/>
                  <a:pt x="271" y="408"/>
                </a:cubicBezTo>
                <a:cubicBezTo>
                  <a:pt x="278" y="399"/>
                  <a:pt x="288" y="384"/>
                  <a:pt x="289" y="374"/>
                </a:cubicBezTo>
                <a:cubicBezTo>
                  <a:pt x="297" y="284"/>
                  <a:pt x="136" y="288"/>
                  <a:pt x="141" y="372"/>
                </a:cubicBezTo>
                <a:cubicBezTo>
                  <a:pt x="142" y="393"/>
                  <a:pt x="182" y="421"/>
                  <a:pt x="177" y="443"/>
                </a:cubicBezTo>
                <a:cubicBezTo>
                  <a:pt x="173" y="466"/>
                  <a:pt x="122" y="461"/>
                  <a:pt x="91" y="460"/>
                </a:cubicBezTo>
                <a:cubicBezTo>
                  <a:pt x="60" y="459"/>
                  <a:pt x="28" y="455"/>
                  <a:pt x="2" y="445"/>
                </a:cubicBezTo>
                <a:cubicBezTo>
                  <a:pt x="2" y="421"/>
                  <a:pt x="0" y="46"/>
                  <a:pt x="1" y="22"/>
                </a:cubicBezTo>
                <a:cubicBezTo>
                  <a:pt x="24" y="11"/>
                  <a:pt x="60" y="7"/>
                  <a:pt x="89" y="5"/>
                </a:cubicBezTo>
                <a:cubicBezTo>
                  <a:pt x="120" y="3"/>
                  <a:pt x="173" y="0"/>
                  <a:pt x="177" y="22"/>
                </a:cubicBezTo>
                <a:cubicBezTo>
                  <a:pt x="182" y="44"/>
                  <a:pt x="143" y="71"/>
                  <a:pt x="141" y="92"/>
                </a:cubicBezTo>
                <a:cubicBezTo>
                  <a:pt x="132" y="177"/>
                  <a:pt x="295" y="180"/>
                  <a:pt x="289" y="93"/>
                </a:cubicBezTo>
                <a:cubicBezTo>
                  <a:pt x="288" y="82"/>
                  <a:pt x="278" y="66"/>
                  <a:pt x="271" y="57"/>
                </a:cubicBezTo>
                <a:cubicBezTo>
                  <a:pt x="266" y="50"/>
                  <a:pt x="249" y="37"/>
                  <a:pt x="252" y="22"/>
                </a:cubicBezTo>
                <a:cubicBezTo>
                  <a:pt x="257" y="0"/>
                  <a:pt x="308" y="4"/>
                  <a:pt x="338" y="5"/>
                </a:cubicBezTo>
                <a:cubicBezTo>
                  <a:pt x="373" y="7"/>
                  <a:pt x="404" y="12"/>
                  <a:pt x="427" y="2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640080" tIns="0" rIns="91440" bIns="45720" numCol="1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4757738" cy="601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ttps://ds05.infourok.ru/uploads/ex/01d5/000cbf8c-d3833118/hello_html_m645a18b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1219200"/>
            <a:ext cx="304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Агния Львовна </a:t>
            </a:r>
            <a:r>
              <a:rPr lang="ru-RU" b="1" dirty="0" err="1">
                <a:solidFill>
                  <a:srgbClr val="FF0000"/>
                </a:solidFill>
              </a:rPr>
              <a:t>Барто</a:t>
            </a:r>
            <a:r>
              <a:rPr lang="ru-RU" b="1" dirty="0">
                <a:solidFill>
                  <a:srgbClr val="FF0000"/>
                </a:solidFill>
              </a:rPr>
              <a:t> (1906-1981) – российский и советский детский писатель, киносценарист. </a:t>
            </a:r>
          </a:p>
        </p:txBody>
      </p:sp>
    </p:spTree>
    <p:extLst>
      <p:ext uri="{BB962C8B-B14F-4D97-AF65-F5344CB8AC3E}">
        <p14:creationId xmlns:p14="http://schemas.microsoft.com/office/powerpoint/2010/main" val="33714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Библиотека\Pictures\барто\2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2"/>
            <a:ext cx="9213600" cy="686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9"/>
          <p:cNvSpPr>
            <a:spLocks/>
          </p:cNvSpPr>
          <p:nvPr/>
        </p:nvSpPr>
        <p:spPr bwMode="auto">
          <a:xfrm>
            <a:off x="2362200" y="4343400"/>
            <a:ext cx="2793958" cy="2217553"/>
          </a:xfrm>
          <a:custGeom>
            <a:avLst/>
            <a:gdLst>
              <a:gd name="T0" fmla="*/ 427 w 588"/>
              <a:gd name="T1" fmla="*/ 20 h 466"/>
              <a:gd name="T2" fmla="*/ 427 w 588"/>
              <a:gd name="T3" fmla="*/ 193 h 466"/>
              <a:gd name="T4" fmla="*/ 507 w 588"/>
              <a:gd name="T5" fmla="*/ 157 h 466"/>
              <a:gd name="T6" fmla="*/ 511 w 588"/>
              <a:gd name="T7" fmla="*/ 308 h 466"/>
              <a:gd name="T8" fmla="*/ 431 w 588"/>
              <a:gd name="T9" fmla="*/ 272 h 466"/>
              <a:gd name="T10" fmla="*/ 417 w 588"/>
              <a:gd name="T11" fmla="*/ 356 h 466"/>
              <a:gd name="T12" fmla="*/ 429 w 588"/>
              <a:gd name="T13" fmla="*/ 445 h 466"/>
              <a:gd name="T14" fmla="*/ 338 w 588"/>
              <a:gd name="T15" fmla="*/ 460 h 466"/>
              <a:gd name="T16" fmla="*/ 252 w 588"/>
              <a:gd name="T17" fmla="*/ 443 h 466"/>
              <a:gd name="T18" fmla="*/ 271 w 588"/>
              <a:gd name="T19" fmla="*/ 408 h 466"/>
              <a:gd name="T20" fmla="*/ 289 w 588"/>
              <a:gd name="T21" fmla="*/ 374 h 466"/>
              <a:gd name="T22" fmla="*/ 141 w 588"/>
              <a:gd name="T23" fmla="*/ 372 h 466"/>
              <a:gd name="T24" fmla="*/ 177 w 588"/>
              <a:gd name="T25" fmla="*/ 443 h 466"/>
              <a:gd name="T26" fmla="*/ 91 w 588"/>
              <a:gd name="T27" fmla="*/ 460 h 466"/>
              <a:gd name="T28" fmla="*/ 2 w 588"/>
              <a:gd name="T29" fmla="*/ 445 h 466"/>
              <a:gd name="T30" fmla="*/ 1 w 588"/>
              <a:gd name="T31" fmla="*/ 22 h 466"/>
              <a:gd name="T32" fmla="*/ 89 w 588"/>
              <a:gd name="T33" fmla="*/ 5 h 466"/>
              <a:gd name="T34" fmla="*/ 177 w 588"/>
              <a:gd name="T35" fmla="*/ 22 h 466"/>
              <a:gd name="T36" fmla="*/ 141 w 588"/>
              <a:gd name="T37" fmla="*/ 92 h 466"/>
              <a:gd name="T38" fmla="*/ 289 w 588"/>
              <a:gd name="T39" fmla="*/ 93 h 466"/>
              <a:gd name="T40" fmla="*/ 271 w 588"/>
              <a:gd name="T41" fmla="*/ 57 h 466"/>
              <a:gd name="T42" fmla="*/ 252 w 588"/>
              <a:gd name="T43" fmla="*/ 22 h 466"/>
              <a:gd name="T44" fmla="*/ 338 w 588"/>
              <a:gd name="T45" fmla="*/ 5 h 466"/>
              <a:gd name="T46" fmla="*/ 427 w 588"/>
              <a:gd name="T47" fmla="*/ 20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8" h="466">
                <a:moveTo>
                  <a:pt x="427" y="20"/>
                </a:moveTo>
                <a:cubicBezTo>
                  <a:pt x="420" y="68"/>
                  <a:pt x="404" y="187"/>
                  <a:pt x="427" y="193"/>
                </a:cubicBezTo>
                <a:cubicBezTo>
                  <a:pt x="447" y="197"/>
                  <a:pt x="465" y="153"/>
                  <a:pt x="507" y="157"/>
                </a:cubicBezTo>
                <a:cubicBezTo>
                  <a:pt x="579" y="165"/>
                  <a:pt x="588" y="291"/>
                  <a:pt x="511" y="308"/>
                </a:cubicBezTo>
                <a:cubicBezTo>
                  <a:pt x="476" y="316"/>
                  <a:pt x="446" y="274"/>
                  <a:pt x="431" y="272"/>
                </a:cubicBezTo>
                <a:cubicBezTo>
                  <a:pt x="415" y="270"/>
                  <a:pt x="415" y="326"/>
                  <a:pt x="417" y="356"/>
                </a:cubicBezTo>
                <a:cubicBezTo>
                  <a:pt x="419" y="389"/>
                  <a:pt x="424" y="421"/>
                  <a:pt x="429" y="445"/>
                </a:cubicBezTo>
                <a:cubicBezTo>
                  <a:pt x="405" y="453"/>
                  <a:pt x="375" y="459"/>
                  <a:pt x="338" y="460"/>
                </a:cubicBezTo>
                <a:cubicBezTo>
                  <a:pt x="308" y="461"/>
                  <a:pt x="257" y="466"/>
                  <a:pt x="252" y="443"/>
                </a:cubicBezTo>
                <a:cubicBezTo>
                  <a:pt x="249" y="428"/>
                  <a:pt x="266" y="415"/>
                  <a:pt x="271" y="408"/>
                </a:cubicBezTo>
                <a:cubicBezTo>
                  <a:pt x="278" y="399"/>
                  <a:pt x="288" y="384"/>
                  <a:pt x="289" y="374"/>
                </a:cubicBezTo>
                <a:cubicBezTo>
                  <a:pt x="297" y="284"/>
                  <a:pt x="136" y="288"/>
                  <a:pt x="141" y="372"/>
                </a:cubicBezTo>
                <a:cubicBezTo>
                  <a:pt x="142" y="393"/>
                  <a:pt x="182" y="421"/>
                  <a:pt x="177" y="443"/>
                </a:cubicBezTo>
                <a:cubicBezTo>
                  <a:pt x="173" y="466"/>
                  <a:pt x="122" y="461"/>
                  <a:pt x="91" y="460"/>
                </a:cubicBezTo>
                <a:cubicBezTo>
                  <a:pt x="60" y="459"/>
                  <a:pt x="28" y="455"/>
                  <a:pt x="2" y="445"/>
                </a:cubicBezTo>
                <a:cubicBezTo>
                  <a:pt x="2" y="421"/>
                  <a:pt x="0" y="46"/>
                  <a:pt x="1" y="22"/>
                </a:cubicBezTo>
                <a:cubicBezTo>
                  <a:pt x="24" y="11"/>
                  <a:pt x="60" y="7"/>
                  <a:pt x="89" y="5"/>
                </a:cubicBezTo>
                <a:cubicBezTo>
                  <a:pt x="120" y="3"/>
                  <a:pt x="173" y="0"/>
                  <a:pt x="177" y="22"/>
                </a:cubicBezTo>
                <a:cubicBezTo>
                  <a:pt x="182" y="44"/>
                  <a:pt x="143" y="71"/>
                  <a:pt x="141" y="92"/>
                </a:cubicBezTo>
                <a:cubicBezTo>
                  <a:pt x="132" y="177"/>
                  <a:pt x="295" y="180"/>
                  <a:pt x="289" y="93"/>
                </a:cubicBezTo>
                <a:cubicBezTo>
                  <a:pt x="288" y="82"/>
                  <a:pt x="278" y="66"/>
                  <a:pt x="271" y="57"/>
                </a:cubicBezTo>
                <a:cubicBezTo>
                  <a:pt x="266" y="50"/>
                  <a:pt x="249" y="37"/>
                  <a:pt x="252" y="22"/>
                </a:cubicBezTo>
                <a:cubicBezTo>
                  <a:pt x="257" y="0"/>
                  <a:pt x="308" y="4"/>
                  <a:pt x="338" y="5"/>
                </a:cubicBezTo>
                <a:cubicBezTo>
                  <a:pt x="373" y="7"/>
                  <a:pt x="404" y="12"/>
                  <a:pt x="427" y="2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5720" rIns="5486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иблиотека\Pictures\барто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5881" y="267182"/>
            <a:ext cx="723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Freeform 22"/>
          <p:cNvSpPr>
            <a:spLocks/>
          </p:cNvSpPr>
          <p:nvPr/>
        </p:nvSpPr>
        <p:spPr bwMode="auto">
          <a:xfrm rot="5400000">
            <a:off x="-655458" y="4541658"/>
            <a:ext cx="3522468" cy="2211552"/>
          </a:xfrm>
          <a:custGeom>
            <a:avLst/>
            <a:gdLst>
              <a:gd name="T0" fmla="*/ 581 w 742"/>
              <a:gd name="T1" fmla="*/ 21 h 466"/>
              <a:gd name="T2" fmla="*/ 581 w 742"/>
              <a:gd name="T3" fmla="*/ 194 h 466"/>
              <a:gd name="T4" fmla="*/ 662 w 742"/>
              <a:gd name="T5" fmla="*/ 157 h 466"/>
              <a:gd name="T6" fmla="*/ 666 w 742"/>
              <a:gd name="T7" fmla="*/ 309 h 466"/>
              <a:gd name="T8" fmla="*/ 585 w 742"/>
              <a:gd name="T9" fmla="*/ 272 h 466"/>
              <a:gd name="T10" fmla="*/ 572 w 742"/>
              <a:gd name="T11" fmla="*/ 357 h 466"/>
              <a:gd name="T12" fmla="*/ 583 w 742"/>
              <a:gd name="T13" fmla="*/ 445 h 466"/>
              <a:gd name="T14" fmla="*/ 493 w 742"/>
              <a:gd name="T15" fmla="*/ 460 h 466"/>
              <a:gd name="T16" fmla="*/ 406 w 742"/>
              <a:gd name="T17" fmla="*/ 443 h 466"/>
              <a:gd name="T18" fmla="*/ 426 w 742"/>
              <a:gd name="T19" fmla="*/ 409 h 466"/>
              <a:gd name="T20" fmla="*/ 443 w 742"/>
              <a:gd name="T21" fmla="*/ 374 h 466"/>
              <a:gd name="T22" fmla="*/ 295 w 742"/>
              <a:gd name="T23" fmla="*/ 372 h 466"/>
              <a:gd name="T24" fmla="*/ 332 w 742"/>
              <a:gd name="T25" fmla="*/ 443 h 466"/>
              <a:gd name="T26" fmla="*/ 245 w 742"/>
              <a:gd name="T27" fmla="*/ 460 h 466"/>
              <a:gd name="T28" fmla="*/ 157 w 742"/>
              <a:gd name="T29" fmla="*/ 445 h 466"/>
              <a:gd name="T30" fmla="*/ 166 w 742"/>
              <a:gd name="T31" fmla="*/ 357 h 466"/>
              <a:gd name="T32" fmla="*/ 155 w 742"/>
              <a:gd name="T33" fmla="*/ 272 h 466"/>
              <a:gd name="T34" fmla="*/ 74 w 742"/>
              <a:gd name="T35" fmla="*/ 309 h 466"/>
              <a:gd name="T36" fmla="*/ 76 w 742"/>
              <a:gd name="T37" fmla="*/ 157 h 466"/>
              <a:gd name="T38" fmla="*/ 120 w 742"/>
              <a:gd name="T39" fmla="*/ 171 h 466"/>
              <a:gd name="T40" fmla="*/ 155 w 742"/>
              <a:gd name="T41" fmla="*/ 194 h 466"/>
              <a:gd name="T42" fmla="*/ 166 w 742"/>
              <a:gd name="T43" fmla="*/ 109 h 466"/>
              <a:gd name="T44" fmla="*/ 155 w 742"/>
              <a:gd name="T45" fmla="*/ 23 h 466"/>
              <a:gd name="T46" fmla="*/ 243 w 742"/>
              <a:gd name="T47" fmla="*/ 5 h 466"/>
              <a:gd name="T48" fmla="*/ 332 w 742"/>
              <a:gd name="T49" fmla="*/ 23 h 466"/>
              <a:gd name="T50" fmla="*/ 295 w 742"/>
              <a:gd name="T51" fmla="*/ 92 h 466"/>
              <a:gd name="T52" fmla="*/ 443 w 742"/>
              <a:gd name="T53" fmla="*/ 94 h 466"/>
              <a:gd name="T54" fmla="*/ 426 w 742"/>
              <a:gd name="T55" fmla="*/ 57 h 466"/>
              <a:gd name="T56" fmla="*/ 406 w 742"/>
              <a:gd name="T57" fmla="*/ 23 h 466"/>
              <a:gd name="T58" fmla="*/ 493 w 742"/>
              <a:gd name="T59" fmla="*/ 5 h 466"/>
              <a:gd name="T60" fmla="*/ 581 w 742"/>
              <a:gd name="T61" fmla="*/ 21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42" h="466">
                <a:moveTo>
                  <a:pt x="581" y="21"/>
                </a:moveTo>
                <a:cubicBezTo>
                  <a:pt x="575" y="68"/>
                  <a:pt x="558" y="187"/>
                  <a:pt x="581" y="194"/>
                </a:cubicBezTo>
                <a:cubicBezTo>
                  <a:pt x="602" y="197"/>
                  <a:pt x="620" y="153"/>
                  <a:pt x="662" y="157"/>
                </a:cubicBezTo>
                <a:cubicBezTo>
                  <a:pt x="733" y="165"/>
                  <a:pt x="742" y="291"/>
                  <a:pt x="666" y="309"/>
                </a:cubicBezTo>
                <a:cubicBezTo>
                  <a:pt x="630" y="316"/>
                  <a:pt x="600" y="275"/>
                  <a:pt x="585" y="272"/>
                </a:cubicBezTo>
                <a:cubicBezTo>
                  <a:pt x="570" y="270"/>
                  <a:pt x="569" y="326"/>
                  <a:pt x="572" y="357"/>
                </a:cubicBezTo>
                <a:cubicBezTo>
                  <a:pt x="574" y="389"/>
                  <a:pt x="578" y="421"/>
                  <a:pt x="583" y="445"/>
                </a:cubicBezTo>
                <a:cubicBezTo>
                  <a:pt x="559" y="454"/>
                  <a:pt x="529" y="459"/>
                  <a:pt x="493" y="460"/>
                </a:cubicBezTo>
                <a:cubicBezTo>
                  <a:pt x="462" y="462"/>
                  <a:pt x="411" y="466"/>
                  <a:pt x="406" y="443"/>
                </a:cubicBezTo>
                <a:cubicBezTo>
                  <a:pt x="403" y="428"/>
                  <a:pt x="421" y="415"/>
                  <a:pt x="426" y="409"/>
                </a:cubicBezTo>
                <a:cubicBezTo>
                  <a:pt x="432" y="400"/>
                  <a:pt x="442" y="384"/>
                  <a:pt x="443" y="374"/>
                </a:cubicBezTo>
                <a:cubicBezTo>
                  <a:pt x="451" y="285"/>
                  <a:pt x="290" y="289"/>
                  <a:pt x="295" y="372"/>
                </a:cubicBezTo>
                <a:cubicBezTo>
                  <a:pt x="296" y="394"/>
                  <a:pt x="336" y="422"/>
                  <a:pt x="332" y="443"/>
                </a:cubicBezTo>
                <a:cubicBezTo>
                  <a:pt x="327" y="466"/>
                  <a:pt x="277" y="462"/>
                  <a:pt x="245" y="460"/>
                </a:cubicBezTo>
                <a:cubicBezTo>
                  <a:pt x="215" y="459"/>
                  <a:pt x="183" y="455"/>
                  <a:pt x="157" y="445"/>
                </a:cubicBezTo>
                <a:cubicBezTo>
                  <a:pt x="158" y="423"/>
                  <a:pt x="164" y="389"/>
                  <a:pt x="166" y="357"/>
                </a:cubicBezTo>
                <a:cubicBezTo>
                  <a:pt x="170" y="297"/>
                  <a:pt x="169" y="276"/>
                  <a:pt x="155" y="272"/>
                </a:cubicBezTo>
                <a:cubicBezTo>
                  <a:pt x="141" y="268"/>
                  <a:pt x="114" y="314"/>
                  <a:pt x="74" y="309"/>
                </a:cubicBezTo>
                <a:cubicBezTo>
                  <a:pt x="0" y="300"/>
                  <a:pt x="0" y="164"/>
                  <a:pt x="76" y="157"/>
                </a:cubicBezTo>
                <a:cubicBezTo>
                  <a:pt x="94" y="155"/>
                  <a:pt x="111" y="164"/>
                  <a:pt x="120" y="171"/>
                </a:cubicBezTo>
                <a:cubicBezTo>
                  <a:pt x="130" y="177"/>
                  <a:pt x="143" y="196"/>
                  <a:pt x="155" y="194"/>
                </a:cubicBezTo>
                <a:cubicBezTo>
                  <a:pt x="175" y="190"/>
                  <a:pt x="168" y="133"/>
                  <a:pt x="166" y="109"/>
                </a:cubicBezTo>
                <a:cubicBezTo>
                  <a:pt x="164" y="72"/>
                  <a:pt x="160" y="46"/>
                  <a:pt x="155" y="23"/>
                </a:cubicBezTo>
                <a:cubicBezTo>
                  <a:pt x="179" y="11"/>
                  <a:pt x="214" y="7"/>
                  <a:pt x="243" y="5"/>
                </a:cubicBezTo>
                <a:cubicBezTo>
                  <a:pt x="274" y="4"/>
                  <a:pt x="327" y="0"/>
                  <a:pt x="332" y="23"/>
                </a:cubicBezTo>
                <a:cubicBezTo>
                  <a:pt x="336" y="44"/>
                  <a:pt x="297" y="72"/>
                  <a:pt x="295" y="92"/>
                </a:cubicBezTo>
                <a:cubicBezTo>
                  <a:pt x="287" y="177"/>
                  <a:pt x="449" y="180"/>
                  <a:pt x="443" y="94"/>
                </a:cubicBezTo>
                <a:cubicBezTo>
                  <a:pt x="442" y="83"/>
                  <a:pt x="432" y="66"/>
                  <a:pt x="426" y="57"/>
                </a:cubicBezTo>
                <a:cubicBezTo>
                  <a:pt x="421" y="51"/>
                  <a:pt x="403" y="38"/>
                  <a:pt x="406" y="23"/>
                </a:cubicBezTo>
                <a:cubicBezTo>
                  <a:pt x="411" y="0"/>
                  <a:pt x="462" y="4"/>
                  <a:pt x="493" y="5"/>
                </a:cubicBezTo>
                <a:cubicBezTo>
                  <a:pt x="528" y="7"/>
                  <a:pt x="558" y="12"/>
                  <a:pt x="581" y="2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lIns="91440" tIns="45720" rIns="91440" bIns="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</a:p>
        </p:txBody>
      </p:sp>
      <p:sp>
        <p:nvSpPr>
          <p:cNvPr id="8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иблиотека\Pictures\барто\3022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22"/>
          <p:cNvSpPr>
            <a:spLocks/>
          </p:cNvSpPr>
          <p:nvPr/>
        </p:nvSpPr>
        <p:spPr bwMode="auto">
          <a:xfrm>
            <a:off x="-381000" y="4681306"/>
            <a:ext cx="3522468" cy="2211549"/>
          </a:xfrm>
          <a:custGeom>
            <a:avLst/>
            <a:gdLst>
              <a:gd name="T0" fmla="*/ 581 w 742"/>
              <a:gd name="T1" fmla="*/ 21 h 466"/>
              <a:gd name="T2" fmla="*/ 581 w 742"/>
              <a:gd name="T3" fmla="*/ 194 h 466"/>
              <a:gd name="T4" fmla="*/ 662 w 742"/>
              <a:gd name="T5" fmla="*/ 157 h 466"/>
              <a:gd name="T6" fmla="*/ 666 w 742"/>
              <a:gd name="T7" fmla="*/ 309 h 466"/>
              <a:gd name="T8" fmla="*/ 585 w 742"/>
              <a:gd name="T9" fmla="*/ 272 h 466"/>
              <a:gd name="T10" fmla="*/ 572 w 742"/>
              <a:gd name="T11" fmla="*/ 357 h 466"/>
              <a:gd name="T12" fmla="*/ 583 w 742"/>
              <a:gd name="T13" fmla="*/ 445 h 466"/>
              <a:gd name="T14" fmla="*/ 493 w 742"/>
              <a:gd name="T15" fmla="*/ 460 h 466"/>
              <a:gd name="T16" fmla="*/ 406 w 742"/>
              <a:gd name="T17" fmla="*/ 443 h 466"/>
              <a:gd name="T18" fmla="*/ 426 w 742"/>
              <a:gd name="T19" fmla="*/ 409 h 466"/>
              <a:gd name="T20" fmla="*/ 443 w 742"/>
              <a:gd name="T21" fmla="*/ 374 h 466"/>
              <a:gd name="T22" fmla="*/ 295 w 742"/>
              <a:gd name="T23" fmla="*/ 372 h 466"/>
              <a:gd name="T24" fmla="*/ 332 w 742"/>
              <a:gd name="T25" fmla="*/ 443 h 466"/>
              <a:gd name="T26" fmla="*/ 245 w 742"/>
              <a:gd name="T27" fmla="*/ 460 h 466"/>
              <a:gd name="T28" fmla="*/ 157 w 742"/>
              <a:gd name="T29" fmla="*/ 445 h 466"/>
              <a:gd name="T30" fmla="*/ 166 w 742"/>
              <a:gd name="T31" fmla="*/ 357 h 466"/>
              <a:gd name="T32" fmla="*/ 155 w 742"/>
              <a:gd name="T33" fmla="*/ 272 h 466"/>
              <a:gd name="T34" fmla="*/ 74 w 742"/>
              <a:gd name="T35" fmla="*/ 309 h 466"/>
              <a:gd name="T36" fmla="*/ 76 w 742"/>
              <a:gd name="T37" fmla="*/ 157 h 466"/>
              <a:gd name="T38" fmla="*/ 120 w 742"/>
              <a:gd name="T39" fmla="*/ 171 h 466"/>
              <a:gd name="T40" fmla="*/ 155 w 742"/>
              <a:gd name="T41" fmla="*/ 194 h 466"/>
              <a:gd name="T42" fmla="*/ 166 w 742"/>
              <a:gd name="T43" fmla="*/ 109 h 466"/>
              <a:gd name="T44" fmla="*/ 155 w 742"/>
              <a:gd name="T45" fmla="*/ 23 h 466"/>
              <a:gd name="T46" fmla="*/ 243 w 742"/>
              <a:gd name="T47" fmla="*/ 5 h 466"/>
              <a:gd name="T48" fmla="*/ 332 w 742"/>
              <a:gd name="T49" fmla="*/ 23 h 466"/>
              <a:gd name="T50" fmla="*/ 295 w 742"/>
              <a:gd name="T51" fmla="*/ 92 h 466"/>
              <a:gd name="T52" fmla="*/ 443 w 742"/>
              <a:gd name="T53" fmla="*/ 94 h 466"/>
              <a:gd name="T54" fmla="*/ 426 w 742"/>
              <a:gd name="T55" fmla="*/ 57 h 466"/>
              <a:gd name="T56" fmla="*/ 406 w 742"/>
              <a:gd name="T57" fmla="*/ 23 h 466"/>
              <a:gd name="T58" fmla="*/ 493 w 742"/>
              <a:gd name="T59" fmla="*/ 5 h 466"/>
              <a:gd name="T60" fmla="*/ 581 w 742"/>
              <a:gd name="T61" fmla="*/ 21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42" h="466">
                <a:moveTo>
                  <a:pt x="581" y="21"/>
                </a:moveTo>
                <a:cubicBezTo>
                  <a:pt x="575" y="68"/>
                  <a:pt x="558" y="187"/>
                  <a:pt x="581" y="194"/>
                </a:cubicBezTo>
                <a:cubicBezTo>
                  <a:pt x="602" y="197"/>
                  <a:pt x="620" y="153"/>
                  <a:pt x="662" y="157"/>
                </a:cubicBezTo>
                <a:cubicBezTo>
                  <a:pt x="733" y="165"/>
                  <a:pt x="742" y="291"/>
                  <a:pt x="666" y="309"/>
                </a:cubicBezTo>
                <a:cubicBezTo>
                  <a:pt x="630" y="316"/>
                  <a:pt x="600" y="275"/>
                  <a:pt x="585" y="272"/>
                </a:cubicBezTo>
                <a:cubicBezTo>
                  <a:pt x="570" y="270"/>
                  <a:pt x="569" y="326"/>
                  <a:pt x="572" y="357"/>
                </a:cubicBezTo>
                <a:cubicBezTo>
                  <a:pt x="574" y="389"/>
                  <a:pt x="578" y="421"/>
                  <a:pt x="583" y="445"/>
                </a:cubicBezTo>
                <a:cubicBezTo>
                  <a:pt x="559" y="454"/>
                  <a:pt x="529" y="459"/>
                  <a:pt x="493" y="460"/>
                </a:cubicBezTo>
                <a:cubicBezTo>
                  <a:pt x="462" y="462"/>
                  <a:pt x="411" y="466"/>
                  <a:pt x="406" y="443"/>
                </a:cubicBezTo>
                <a:cubicBezTo>
                  <a:pt x="403" y="428"/>
                  <a:pt x="421" y="415"/>
                  <a:pt x="426" y="409"/>
                </a:cubicBezTo>
                <a:cubicBezTo>
                  <a:pt x="432" y="400"/>
                  <a:pt x="442" y="384"/>
                  <a:pt x="443" y="374"/>
                </a:cubicBezTo>
                <a:cubicBezTo>
                  <a:pt x="451" y="285"/>
                  <a:pt x="290" y="289"/>
                  <a:pt x="295" y="372"/>
                </a:cubicBezTo>
                <a:cubicBezTo>
                  <a:pt x="296" y="394"/>
                  <a:pt x="336" y="422"/>
                  <a:pt x="332" y="443"/>
                </a:cubicBezTo>
                <a:cubicBezTo>
                  <a:pt x="327" y="466"/>
                  <a:pt x="277" y="462"/>
                  <a:pt x="245" y="460"/>
                </a:cubicBezTo>
                <a:cubicBezTo>
                  <a:pt x="215" y="459"/>
                  <a:pt x="183" y="455"/>
                  <a:pt x="157" y="445"/>
                </a:cubicBezTo>
                <a:cubicBezTo>
                  <a:pt x="158" y="423"/>
                  <a:pt x="164" y="389"/>
                  <a:pt x="166" y="357"/>
                </a:cubicBezTo>
                <a:cubicBezTo>
                  <a:pt x="170" y="297"/>
                  <a:pt x="169" y="276"/>
                  <a:pt x="155" y="272"/>
                </a:cubicBezTo>
                <a:cubicBezTo>
                  <a:pt x="141" y="268"/>
                  <a:pt x="114" y="314"/>
                  <a:pt x="74" y="309"/>
                </a:cubicBezTo>
                <a:cubicBezTo>
                  <a:pt x="0" y="300"/>
                  <a:pt x="0" y="164"/>
                  <a:pt x="76" y="157"/>
                </a:cubicBezTo>
                <a:cubicBezTo>
                  <a:pt x="94" y="155"/>
                  <a:pt x="111" y="164"/>
                  <a:pt x="120" y="171"/>
                </a:cubicBezTo>
                <a:cubicBezTo>
                  <a:pt x="130" y="177"/>
                  <a:pt x="143" y="196"/>
                  <a:pt x="155" y="194"/>
                </a:cubicBezTo>
                <a:cubicBezTo>
                  <a:pt x="175" y="190"/>
                  <a:pt x="168" y="133"/>
                  <a:pt x="166" y="109"/>
                </a:cubicBezTo>
                <a:cubicBezTo>
                  <a:pt x="164" y="72"/>
                  <a:pt x="160" y="46"/>
                  <a:pt x="155" y="23"/>
                </a:cubicBezTo>
                <a:cubicBezTo>
                  <a:pt x="179" y="11"/>
                  <a:pt x="214" y="7"/>
                  <a:pt x="243" y="5"/>
                </a:cubicBezTo>
                <a:cubicBezTo>
                  <a:pt x="274" y="4"/>
                  <a:pt x="327" y="0"/>
                  <a:pt x="332" y="23"/>
                </a:cubicBezTo>
                <a:cubicBezTo>
                  <a:pt x="336" y="44"/>
                  <a:pt x="297" y="72"/>
                  <a:pt x="295" y="92"/>
                </a:cubicBezTo>
                <a:cubicBezTo>
                  <a:pt x="287" y="177"/>
                  <a:pt x="449" y="180"/>
                  <a:pt x="443" y="94"/>
                </a:cubicBezTo>
                <a:cubicBezTo>
                  <a:pt x="442" y="83"/>
                  <a:pt x="432" y="66"/>
                  <a:pt x="426" y="57"/>
                </a:cubicBezTo>
                <a:cubicBezTo>
                  <a:pt x="421" y="51"/>
                  <a:pt x="403" y="38"/>
                  <a:pt x="406" y="23"/>
                </a:cubicBezTo>
                <a:cubicBezTo>
                  <a:pt x="411" y="0"/>
                  <a:pt x="462" y="4"/>
                  <a:pt x="493" y="5"/>
                </a:cubicBezTo>
                <a:cubicBezTo>
                  <a:pt x="528" y="7"/>
                  <a:pt x="558" y="12"/>
                  <a:pt x="581" y="2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  <a:t>11</a:t>
            </a:r>
            <a:endParaRPr 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1000" y="731520"/>
            <a:ext cx="70104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>
                <a:cs typeface="AngsanaUPC" pitchFamily="18" charset="-34"/>
              </a:rPr>
              <a:t>Что делает бычок, когда идёт качается?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cs typeface="AngsanaUPC" pitchFamily="18" charset="-34"/>
              </a:rPr>
              <a:t> </a:t>
            </a:r>
            <a:r>
              <a:rPr lang="ru-RU" sz="2800" dirty="0" smtClean="0">
                <a:cs typeface="AngsanaUPC" pitchFamily="18" charset="-34"/>
              </a:rPr>
              <a:t>мычит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cs typeface="AngsanaUPC" pitchFamily="18" charset="-34"/>
              </a:rPr>
              <a:t> </a:t>
            </a:r>
            <a:r>
              <a:rPr lang="ru-RU" sz="2800" dirty="0" smtClean="0">
                <a:cs typeface="AngsanaUPC" pitchFamily="18" charset="-34"/>
              </a:rPr>
              <a:t>вздыхает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cs typeface="AngsanaUPC" pitchFamily="18" charset="-34"/>
              </a:rPr>
              <a:t> </a:t>
            </a:r>
            <a:r>
              <a:rPr lang="ru-RU" sz="2800" dirty="0" smtClean="0">
                <a:cs typeface="AngsanaUPC" pitchFamily="18" charset="-34"/>
              </a:rPr>
              <a:t>прыгает</a:t>
            </a:r>
            <a:endParaRPr lang="ru-RU" sz="2800" dirty="0">
              <a:cs typeface="AngsanaUPC" pitchFamily="18" charset="-34"/>
            </a:endParaRPr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 rot="10800000" flipV="1">
            <a:off x="152400" y="3349945"/>
            <a:ext cx="2119486" cy="3522471"/>
          </a:xfrm>
          <a:custGeom>
            <a:avLst/>
            <a:gdLst>
              <a:gd name="T0" fmla="*/ 0 w 445"/>
              <a:gd name="T1" fmla="*/ 160 h 742"/>
              <a:gd name="T2" fmla="*/ 173 w 445"/>
              <a:gd name="T3" fmla="*/ 160 h 742"/>
              <a:gd name="T4" fmla="*/ 137 w 445"/>
              <a:gd name="T5" fmla="*/ 80 h 742"/>
              <a:gd name="T6" fmla="*/ 288 w 445"/>
              <a:gd name="T7" fmla="*/ 76 h 742"/>
              <a:gd name="T8" fmla="*/ 252 w 445"/>
              <a:gd name="T9" fmla="*/ 157 h 742"/>
              <a:gd name="T10" fmla="*/ 336 w 445"/>
              <a:gd name="T11" fmla="*/ 170 h 742"/>
              <a:gd name="T12" fmla="*/ 424 w 445"/>
              <a:gd name="T13" fmla="*/ 159 h 742"/>
              <a:gd name="T14" fmla="*/ 440 w 445"/>
              <a:gd name="T15" fmla="*/ 249 h 742"/>
              <a:gd name="T16" fmla="*/ 422 w 445"/>
              <a:gd name="T17" fmla="*/ 335 h 742"/>
              <a:gd name="T18" fmla="*/ 388 w 445"/>
              <a:gd name="T19" fmla="*/ 316 h 742"/>
              <a:gd name="T20" fmla="*/ 353 w 445"/>
              <a:gd name="T21" fmla="*/ 299 h 742"/>
              <a:gd name="T22" fmla="*/ 351 w 445"/>
              <a:gd name="T23" fmla="*/ 447 h 742"/>
              <a:gd name="T24" fmla="*/ 422 w 445"/>
              <a:gd name="T25" fmla="*/ 410 h 742"/>
              <a:gd name="T26" fmla="*/ 439 w 445"/>
              <a:gd name="T27" fmla="*/ 497 h 742"/>
              <a:gd name="T28" fmla="*/ 424 w 445"/>
              <a:gd name="T29" fmla="*/ 585 h 742"/>
              <a:gd name="T30" fmla="*/ 336 w 445"/>
              <a:gd name="T31" fmla="*/ 575 h 742"/>
              <a:gd name="T32" fmla="*/ 251 w 445"/>
              <a:gd name="T33" fmla="*/ 587 h 742"/>
              <a:gd name="T34" fmla="*/ 287 w 445"/>
              <a:gd name="T35" fmla="*/ 667 h 742"/>
              <a:gd name="T36" fmla="*/ 136 w 445"/>
              <a:gd name="T37" fmla="*/ 665 h 742"/>
              <a:gd name="T38" fmla="*/ 149 w 445"/>
              <a:gd name="T39" fmla="*/ 621 h 742"/>
              <a:gd name="T40" fmla="*/ 172 w 445"/>
              <a:gd name="T41" fmla="*/ 587 h 742"/>
              <a:gd name="T42" fmla="*/ 88 w 445"/>
              <a:gd name="T43" fmla="*/ 575 h 742"/>
              <a:gd name="T44" fmla="*/ 2 w 445"/>
              <a:gd name="T45" fmla="*/ 586 h 742"/>
              <a:gd name="T46" fmla="*/ 0 w 445"/>
              <a:gd name="T47" fmla="*/ 160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5" h="742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402" y="584"/>
                  <a:pt x="368" y="578"/>
                  <a:pt x="336" y="575"/>
                </a:cubicBezTo>
                <a:cubicBezTo>
                  <a:pt x="276" y="572"/>
                  <a:pt x="255" y="572"/>
                  <a:pt x="251" y="587"/>
                </a:cubicBezTo>
                <a:cubicBezTo>
                  <a:pt x="247" y="601"/>
                  <a:pt x="292" y="627"/>
                  <a:pt x="287" y="667"/>
                </a:cubicBezTo>
                <a:cubicBezTo>
                  <a:pt x="278" y="741"/>
                  <a:pt x="143" y="742"/>
                  <a:pt x="136" y="665"/>
                </a:cubicBezTo>
                <a:cubicBezTo>
                  <a:pt x="134" y="647"/>
                  <a:pt x="143" y="631"/>
                  <a:pt x="149" y="621"/>
                </a:cubicBezTo>
                <a:cubicBezTo>
                  <a:pt x="156" y="612"/>
                  <a:pt x="175" y="598"/>
                  <a:pt x="172" y="587"/>
                </a:cubicBezTo>
                <a:cubicBezTo>
                  <a:pt x="168" y="566"/>
                  <a:pt x="112" y="573"/>
                  <a:pt x="88" y="575"/>
                </a:cubicBezTo>
                <a:cubicBezTo>
                  <a:pt x="51" y="577"/>
                  <a:pt x="24" y="581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27432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53419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8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7"/>
          <p:cNvSpPr>
            <a:spLocks/>
          </p:cNvSpPr>
          <p:nvPr/>
        </p:nvSpPr>
        <p:spPr bwMode="auto">
          <a:xfrm>
            <a:off x="326510" y="3837731"/>
            <a:ext cx="2119486" cy="2785951"/>
          </a:xfrm>
          <a:custGeom>
            <a:avLst/>
            <a:gdLst>
              <a:gd name="T0" fmla="*/ 0 w 445"/>
              <a:gd name="T1" fmla="*/ 160 h 586"/>
              <a:gd name="T2" fmla="*/ 173 w 445"/>
              <a:gd name="T3" fmla="*/ 160 h 586"/>
              <a:gd name="T4" fmla="*/ 137 w 445"/>
              <a:gd name="T5" fmla="*/ 80 h 586"/>
              <a:gd name="T6" fmla="*/ 288 w 445"/>
              <a:gd name="T7" fmla="*/ 76 h 586"/>
              <a:gd name="T8" fmla="*/ 252 w 445"/>
              <a:gd name="T9" fmla="*/ 157 h 586"/>
              <a:gd name="T10" fmla="*/ 336 w 445"/>
              <a:gd name="T11" fmla="*/ 170 h 586"/>
              <a:gd name="T12" fmla="*/ 424 w 445"/>
              <a:gd name="T13" fmla="*/ 159 h 586"/>
              <a:gd name="T14" fmla="*/ 440 w 445"/>
              <a:gd name="T15" fmla="*/ 249 h 586"/>
              <a:gd name="T16" fmla="*/ 422 w 445"/>
              <a:gd name="T17" fmla="*/ 335 h 586"/>
              <a:gd name="T18" fmla="*/ 388 w 445"/>
              <a:gd name="T19" fmla="*/ 316 h 586"/>
              <a:gd name="T20" fmla="*/ 353 w 445"/>
              <a:gd name="T21" fmla="*/ 299 h 586"/>
              <a:gd name="T22" fmla="*/ 351 w 445"/>
              <a:gd name="T23" fmla="*/ 447 h 586"/>
              <a:gd name="T24" fmla="*/ 422 w 445"/>
              <a:gd name="T25" fmla="*/ 410 h 586"/>
              <a:gd name="T26" fmla="*/ 439 w 445"/>
              <a:gd name="T27" fmla="*/ 497 h 586"/>
              <a:gd name="T28" fmla="*/ 424 w 445"/>
              <a:gd name="T29" fmla="*/ 585 h 586"/>
              <a:gd name="T30" fmla="*/ 2 w 445"/>
              <a:gd name="T31" fmla="*/ 586 h 586"/>
              <a:gd name="T32" fmla="*/ 0 w 445"/>
              <a:gd name="T33" fmla="*/ 16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5" h="586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383" y="586"/>
                  <a:pt x="26" y="586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548640" rIns="36576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/>
              <a:t>13</a:t>
            </a:r>
          </a:p>
        </p:txBody>
      </p:sp>
      <p:sp>
        <p:nvSpPr>
          <p:cNvPr id="2" name="AutoShape 2" descr="https://i.ytimg.com/vi/UqfsiZoKH0M/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685800"/>
            <a:ext cx="6019799" cy="152400"/>
          </a:xfrm>
        </p:spPr>
        <p:txBody>
          <a:bodyPr/>
          <a:lstStyle/>
          <a:p>
            <a:pPr marL="0" indent="0">
              <a:buNone/>
            </a:pPr>
            <a:endParaRPr lang="ru-RU" sz="2800" dirty="0">
              <a:cs typeface="Aharoni" pitchFamily="2" charset="-79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0375" y="914400"/>
            <a:ext cx="6854825" cy="2743200"/>
          </a:xfrm>
        </p:spPr>
        <p:txBody>
          <a:bodyPr>
            <a:noAutofit/>
          </a:bodyPr>
          <a:lstStyle/>
          <a:p>
            <a:pPr>
              <a:tabLst>
                <a:tab pos="271463" algn="l"/>
              </a:tabLst>
            </a:pPr>
            <a:r>
              <a:rPr lang="ru-RU" sz="2400" dirty="0"/>
              <a:t>Из четырёх предметов, три взяты </a:t>
            </a:r>
            <a:r>
              <a:rPr lang="ru-RU" sz="2400" dirty="0" smtClean="0"/>
              <a:t>из                                       </a:t>
            </a:r>
            <a:r>
              <a:rPr lang="ru-RU" sz="2400" dirty="0"/>
              <a:t>стихотворений Агнии </a:t>
            </a:r>
            <a:r>
              <a:rPr lang="ru-RU" sz="2400" dirty="0" err="1" smtClean="0"/>
              <a:t>Барто</a:t>
            </a:r>
            <a:r>
              <a:rPr lang="ru-RU" sz="2400" dirty="0" smtClean="0"/>
              <a:t>. Какое лишнее?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ru-RU" sz="2400" dirty="0"/>
              <a:t> </a:t>
            </a:r>
            <a:r>
              <a:rPr lang="ru-RU" sz="2400" b="1" dirty="0" smtClean="0"/>
              <a:t>Мячик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ru-RU" sz="2400" b="1" dirty="0"/>
              <a:t> </a:t>
            </a:r>
            <a:r>
              <a:rPr lang="ru-RU" sz="2400" b="1" dirty="0" smtClean="0"/>
              <a:t>Грузовик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ru-RU" sz="2400" b="1" dirty="0"/>
              <a:t> </a:t>
            </a:r>
            <a:r>
              <a:rPr lang="ru-RU" sz="2400" b="1" dirty="0" smtClean="0"/>
              <a:t>Умывальник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ru-RU" sz="2400" b="1" dirty="0"/>
              <a:t> </a:t>
            </a:r>
            <a:r>
              <a:rPr lang="ru-RU" sz="2400" b="1" dirty="0" smtClean="0"/>
              <a:t>Самолёт</a:t>
            </a:r>
          </a:p>
          <a:p>
            <a:pPr marL="342900" indent="-342900" algn="l">
              <a:buFont typeface="Wingdings" pitchFamily="2" charset="2"/>
              <a:buChar char="v"/>
            </a:pP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599"/>
            <a:ext cx="5046562" cy="495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/>
        </p:nvSpPr>
        <p:spPr bwMode="auto">
          <a:xfrm rot="16200000">
            <a:off x="608419" y="3937722"/>
            <a:ext cx="2119487" cy="3522472"/>
          </a:xfrm>
          <a:custGeom>
            <a:avLst/>
            <a:gdLst>
              <a:gd name="T0" fmla="*/ 0 w 445"/>
              <a:gd name="T1" fmla="*/ 160 h 742"/>
              <a:gd name="T2" fmla="*/ 173 w 445"/>
              <a:gd name="T3" fmla="*/ 160 h 742"/>
              <a:gd name="T4" fmla="*/ 137 w 445"/>
              <a:gd name="T5" fmla="*/ 80 h 742"/>
              <a:gd name="T6" fmla="*/ 288 w 445"/>
              <a:gd name="T7" fmla="*/ 76 h 742"/>
              <a:gd name="T8" fmla="*/ 252 w 445"/>
              <a:gd name="T9" fmla="*/ 157 h 742"/>
              <a:gd name="T10" fmla="*/ 336 w 445"/>
              <a:gd name="T11" fmla="*/ 170 h 742"/>
              <a:gd name="T12" fmla="*/ 424 w 445"/>
              <a:gd name="T13" fmla="*/ 159 h 742"/>
              <a:gd name="T14" fmla="*/ 440 w 445"/>
              <a:gd name="T15" fmla="*/ 249 h 742"/>
              <a:gd name="T16" fmla="*/ 422 w 445"/>
              <a:gd name="T17" fmla="*/ 335 h 742"/>
              <a:gd name="T18" fmla="*/ 388 w 445"/>
              <a:gd name="T19" fmla="*/ 316 h 742"/>
              <a:gd name="T20" fmla="*/ 353 w 445"/>
              <a:gd name="T21" fmla="*/ 299 h 742"/>
              <a:gd name="T22" fmla="*/ 351 w 445"/>
              <a:gd name="T23" fmla="*/ 447 h 742"/>
              <a:gd name="T24" fmla="*/ 422 w 445"/>
              <a:gd name="T25" fmla="*/ 410 h 742"/>
              <a:gd name="T26" fmla="*/ 439 w 445"/>
              <a:gd name="T27" fmla="*/ 497 h 742"/>
              <a:gd name="T28" fmla="*/ 424 w 445"/>
              <a:gd name="T29" fmla="*/ 585 h 742"/>
              <a:gd name="T30" fmla="*/ 336 w 445"/>
              <a:gd name="T31" fmla="*/ 575 h 742"/>
              <a:gd name="T32" fmla="*/ 251 w 445"/>
              <a:gd name="T33" fmla="*/ 587 h 742"/>
              <a:gd name="T34" fmla="*/ 287 w 445"/>
              <a:gd name="T35" fmla="*/ 667 h 742"/>
              <a:gd name="T36" fmla="*/ 136 w 445"/>
              <a:gd name="T37" fmla="*/ 665 h 742"/>
              <a:gd name="T38" fmla="*/ 149 w 445"/>
              <a:gd name="T39" fmla="*/ 621 h 742"/>
              <a:gd name="T40" fmla="*/ 172 w 445"/>
              <a:gd name="T41" fmla="*/ 587 h 742"/>
              <a:gd name="T42" fmla="*/ 88 w 445"/>
              <a:gd name="T43" fmla="*/ 575 h 742"/>
              <a:gd name="T44" fmla="*/ 2 w 445"/>
              <a:gd name="T45" fmla="*/ 586 h 742"/>
              <a:gd name="T46" fmla="*/ 0 w 445"/>
              <a:gd name="T47" fmla="*/ 160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5" h="742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402" y="584"/>
                  <a:pt x="368" y="578"/>
                  <a:pt x="336" y="575"/>
                </a:cubicBezTo>
                <a:cubicBezTo>
                  <a:pt x="276" y="572"/>
                  <a:pt x="255" y="572"/>
                  <a:pt x="251" y="587"/>
                </a:cubicBezTo>
                <a:cubicBezTo>
                  <a:pt x="247" y="601"/>
                  <a:pt x="292" y="627"/>
                  <a:pt x="287" y="667"/>
                </a:cubicBezTo>
                <a:cubicBezTo>
                  <a:pt x="278" y="741"/>
                  <a:pt x="143" y="742"/>
                  <a:pt x="136" y="665"/>
                </a:cubicBezTo>
                <a:cubicBezTo>
                  <a:pt x="134" y="647"/>
                  <a:pt x="143" y="631"/>
                  <a:pt x="149" y="621"/>
                </a:cubicBezTo>
                <a:cubicBezTo>
                  <a:pt x="156" y="612"/>
                  <a:pt x="175" y="598"/>
                  <a:pt x="172" y="587"/>
                </a:cubicBezTo>
                <a:cubicBezTo>
                  <a:pt x="168" y="566"/>
                  <a:pt x="112" y="573"/>
                  <a:pt x="88" y="575"/>
                </a:cubicBezTo>
                <a:cubicBezTo>
                  <a:pt x="51" y="577"/>
                  <a:pt x="24" y="581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" wrap="square" lIns="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609600"/>
            <a:ext cx="4419600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Кто заблудится в лесу, а я сама его найду?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 Лошадка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/>
              <a:t> </a:t>
            </a:r>
            <a:r>
              <a:rPr lang="ru-RU" sz="2400" b="1" dirty="0" smtClean="0"/>
              <a:t>Бычок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/>
              <a:t> </a:t>
            </a:r>
            <a:r>
              <a:rPr lang="ru-RU" sz="2400" b="1" dirty="0" smtClean="0"/>
              <a:t>Котёнок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/>
              <a:t> </a:t>
            </a:r>
            <a:r>
              <a:rPr lang="ru-RU" sz="2400" b="1" dirty="0" smtClean="0"/>
              <a:t>Козлёнок</a:t>
            </a:r>
            <a:endParaRPr lang="ru-RU" sz="24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413216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/>
          <p:cNvSpPr>
            <a:spLocks/>
          </p:cNvSpPr>
          <p:nvPr/>
        </p:nvSpPr>
        <p:spPr bwMode="auto">
          <a:xfrm rot="16200000">
            <a:off x="16599" y="440602"/>
            <a:ext cx="2793958" cy="2217555"/>
          </a:xfrm>
          <a:custGeom>
            <a:avLst/>
            <a:gdLst>
              <a:gd name="T0" fmla="*/ 427 w 588"/>
              <a:gd name="T1" fmla="*/ 20 h 466"/>
              <a:gd name="T2" fmla="*/ 427 w 588"/>
              <a:gd name="T3" fmla="*/ 193 h 466"/>
              <a:gd name="T4" fmla="*/ 507 w 588"/>
              <a:gd name="T5" fmla="*/ 157 h 466"/>
              <a:gd name="T6" fmla="*/ 511 w 588"/>
              <a:gd name="T7" fmla="*/ 308 h 466"/>
              <a:gd name="T8" fmla="*/ 431 w 588"/>
              <a:gd name="T9" fmla="*/ 272 h 466"/>
              <a:gd name="T10" fmla="*/ 417 w 588"/>
              <a:gd name="T11" fmla="*/ 356 h 466"/>
              <a:gd name="T12" fmla="*/ 429 w 588"/>
              <a:gd name="T13" fmla="*/ 445 h 466"/>
              <a:gd name="T14" fmla="*/ 338 w 588"/>
              <a:gd name="T15" fmla="*/ 460 h 466"/>
              <a:gd name="T16" fmla="*/ 252 w 588"/>
              <a:gd name="T17" fmla="*/ 443 h 466"/>
              <a:gd name="T18" fmla="*/ 271 w 588"/>
              <a:gd name="T19" fmla="*/ 408 h 466"/>
              <a:gd name="T20" fmla="*/ 289 w 588"/>
              <a:gd name="T21" fmla="*/ 374 h 466"/>
              <a:gd name="T22" fmla="*/ 141 w 588"/>
              <a:gd name="T23" fmla="*/ 372 h 466"/>
              <a:gd name="T24" fmla="*/ 177 w 588"/>
              <a:gd name="T25" fmla="*/ 443 h 466"/>
              <a:gd name="T26" fmla="*/ 91 w 588"/>
              <a:gd name="T27" fmla="*/ 460 h 466"/>
              <a:gd name="T28" fmla="*/ 2 w 588"/>
              <a:gd name="T29" fmla="*/ 445 h 466"/>
              <a:gd name="T30" fmla="*/ 1 w 588"/>
              <a:gd name="T31" fmla="*/ 22 h 466"/>
              <a:gd name="T32" fmla="*/ 89 w 588"/>
              <a:gd name="T33" fmla="*/ 5 h 466"/>
              <a:gd name="T34" fmla="*/ 177 w 588"/>
              <a:gd name="T35" fmla="*/ 22 h 466"/>
              <a:gd name="T36" fmla="*/ 141 w 588"/>
              <a:gd name="T37" fmla="*/ 92 h 466"/>
              <a:gd name="T38" fmla="*/ 289 w 588"/>
              <a:gd name="T39" fmla="*/ 93 h 466"/>
              <a:gd name="T40" fmla="*/ 271 w 588"/>
              <a:gd name="T41" fmla="*/ 57 h 466"/>
              <a:gd name="T42" fmla="*/ 252 w 588"/>
              <a:gd name="T43" fmla="*/ 22 h 466"/>
              <a:gd name="T44" fmla="*/ 338 w 588"/>
              <a:gd name="T45" fmla="*/ 5 h 466"/>
              <a:gd name="T46" fmla="*/ 427 w 588"/>
              <a:gd name="T47" fmla="*/ 20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8" h="466">
                <a:moveTo>
                  <a:pt x="427" y="20"/>
                </a:moveTo>
                <a:cubicBezTo>
                  <a:pt x="420" y="68"/>
                  <a:pt x="404" y="187"/>
                  <a:pt x="427" y="193"/>
                </a:cubicBezTo>
                <a:cubicBezTo>
                  <a:pt x="447" y="197"/>
                  <a:pt x="465" y="153"/>
                  <a:pt x="507" y="157"/>
                </a:cubicBezTo>
                <a:cubicBezTo>
                  <a:pt x="579" y="165"/>
                  <a:pt x="588" y="291"/>
                  <a:pt x="511" y="308"/>
                </a:cubicBezTo>
                <a:cubicBezTo>
                  <a:pt x="476" y="316"/>
                  <a:pt x="446" y="274"/>
                  <a:pt x="431" y="272"/>
                </a:cubicBezTo>
                <a:cubicBezTo>
                  <a:pt x="415" y="270"/>
                  <a:pt x="415" y="326"/>
                  <a:pt x="417" y="356"/>
                </a:cubicBezTo>
                <a:cubicBezTo>
                  <a:pt x="419" y="389"/>
                  <a:pt x="424" y="421"/>
                  <a:pt x="429" y="445"/>
                </a:cubicBezTo>
                <a:cubicBezTo>
                  <a:pt x="405" y="453"/>
                  <a:pt x="375" y="459"/>
                  <a:pt x="338" y="460"/>
                </a:cubicBezTo>
                <a:cubicBezTo>
                  <a:pt x="308" y="461"/>
                  <a:pt x="257" y="466"/>
                  <a:pt x="252" y="443"/>
                </a:cubicBezTo>
                <a:cubicBezTo>
                  <a:pt x="249" y="428"/>
                  <a:pt x="266" y="415"/>
                  <a:pt x="271" y="408"/>
                </a:cubicBezTo>
                <a:cubicBezTo>
                  <a:pt x="278" y="399"/>
                  <a:pt x="288" y="384"/>
                  <a:pt x="289" y="374"/>
                </a:cubicBezTo>
                <a:cubicBezTo>
                  <a:pt x="297" y="284"/>
                  <a:pt x="136" y="288"/>
                  <a:pt x="141" y="372"/>
                </a:cubicBezTo>
                <a:cubicBezTo>
                  <a:pt x="142" y="393"/>
                  <a:pt x="182" y="421"/>
                  <a:pt x="177" y="443"/>
                </a:cubicBezTo>
                <a:cubicBezTo>
                  <a:pt x="173" y="466"/>
                  <a:pt x="122" y="461"/>
                  <a:pt x="91" y="460"/>
                </a:cubicBezTo>
                <a:cubicBezTo>
                  <a:pt x="60" y="459"/>
                  <a:pt x="28" y="455"/>
                  <a:pt x="2" y="445"/>
                </a:cubicBezTo>
                <a:cubicBezTo>
                  <a:pt x="2" y="421"/>
                  <a:pt x="0" y="46"/>
                  <a:pt x="1" y="22"/>
                </a:cubicBezTo>
                <a:cubicBezTo>
                  <a:pt x="24" y="11"/>
                  <a:pt x="60" y="7"/>
                  <a:pt x="89" y="5"/>
                </a:cubicBezTo>
                <a:cubicBezTo>
                  <a:pt x="120" y="3"/>
                  <a:pt x="173" y="0"/>
                  <a:pt x="177" y="22"/>
                </a:cubicBezTo>
                <a:cubicBezTo>
                  <a:pt x="182" y="44"/>
                  <a:pt x="143" y="71"/>
                  <a:pt x="141" y="92"/>
                </a:cubicBezTo>
                <a:cubicBezTo>
                  <a:pt x="132" y="177"/>
                  <a:pt x="295" y="180"/>
                  <a:pt x="289" y="93"/>
                </a:cubicBezTo>
                <a:cubicBezTo>
                  <a:pt x="288" y="82"/>
                  <a:pt x="278" y="66"/>
                  <a:pt x="271" y="57"/>
                </a:cubicBezTo>
                <a:cubicBezTo>
                  <a:pt x="266" y="50"/>
                  <a:pt x="249" y="37"/>
                  <a:pt x="252" y="22"/>
                </a:cubicBezTo>
                <a:cubicBezTo>
                  <a:pt x="257" y="0"/>
                  <a:pt x="308" y="4"/>
                  <a:pt x="338" y="5"/>
                </a:cubicBezTo>
                <a:cubicBezTo>
                  <a:pt x="373" y="7"/>
                  <a:pt x="404" y="12"/>
                  <a:pt x="427" y="2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" wrap="square" lIns="91440" tIns="45720" rIns="64008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ru-RU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Pie11">
            <a:hlinkClick r:id="rId2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3289" y="5515168"/>
            <a:ext cx="6512511" cy="5808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4114800"/>
            <a:ext cx="6400800" cy="2590800"/>
          </a:xfrm>
        </p:spPr>
        <p:txBody>
          <a:bodyPr/>
          <a:lstStyle/>
          <a:p>
            <a:r>
              <a:rPr lang="ru-RU" sz="2400" dirty="0" smtClean="0"/>
              <a:t>Кто в стихотворении «Кораблик» просит: «Прокати капитан»?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 </a:t>
            </a:r>
            <a:r>
              <a:rPr lang="ru-RU" b="1" dirty="0" smtClean="0"/>
              <a:t>Лягушки</a:t>
            </a:r>
          </a:p>
          <a:p>
            <a:pPr>
              <a:buFont typeface="Wingdings" pitchFamily="2" charset="2"/>
              <a:buChar char="v"/>
            </a:pPr>
            <a:r>
              <a:rPr lang="ru-RU" b="1" dirty="0"/>
              <a:t> </a:t>
            </a:r>
            <a:r>
              <a:rPr lang="ru-RU" b="1" dirty="0" smtClean="0"/>
              <a:t>Танечка</a:t>
            </a:r>
          </a:p>
          <a:p>
            <a:pPr>
              <a:buFont typeface="Wingdings" pitchFamily="2" charset="2"/>
              <a:buChar char="v"/>
            </a:pPr>
            <a:r>
              <a:rPr lang="ru-RU" b="1" dirty="0"/>
              <a:t> </a:t>
            </a:r>
            <a:r>
              <a:rPr lang="ru-RU" b="1" dirty="0" smtClean="0"/>
              <a:t>Кот</a:t>
            </a:r>
          </a:p>
          <a:p>
            <a:pPr>
              <a:buFont typeface="Wingdings" pitchFamily="2" charset="2"/>
              <a:buChar char="v"/>
            </a:pPr>
            <a:r>
              <a:rPr lang="ru-RU" b="1" dirty="0"/>
              <a:t> </a:t>
            </a:r>
            <a:r>
              <a:rPr lang="ru-RU" b="1" dirty="0" smtClean="0"/>
              <a:t>Рыбы 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62" y="152399"/>
            <a:ext cx="4762500" cy="40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49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033195" y="1905000"/>
            <a:ext cx="5966666" cy="2676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05400" y="2971800"/>
            <a:ext cx="3513880" cy="3344119"/>
          </a:xfrm>
        </p:spPr>
        <p:txBody>
          <a:bodyPr>
            <a:normAutofit/>
          </a:bodyPr>
          <a:lstStyle/>
          <a:p>
            <a:r>
              <a:rPr lang="ru-RU" dirty="0" smtClean="0"/>
              <a:t>Что как огонь горит на солнышке?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ru-RU" dirty="0"/>
              <a:t> </a:t>
            </a:r>
            <a:r>
              <a:rPr lang="ru-RU" dirty="0" smtClean="0"/>
              <a:t>Фонарик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ru-RU" dirty="0" smtClean="0"/>
              <a:t>Флажок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ru-RU" dirty="0"/>
              <a:t> </a:t>
            </a:r>
            <a:r>
              <a:rPr lang="ru-RU" dirty="0" smtClean="0"/>
              <a:t>Стеклышко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ru-RU" dirty="0" smtClean="0"/>
              <a:t>Фара  </a:t>
            </a:r>
            <a:endParaRPr lang="ru-RU" dirty="0"/>
          </a:p>
        </p:txBody>
      </p:sp>
      <p:pic>
        <p:nvPicPr>
          <p:cNvPr id="4098" name="Picture 2" descr="C:\Users\Библиотека\Pictures\барто\06laba08112475767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43434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e11">
            <a:hlinkClick r:id="rId3" action="ppaction://hlinksldjump"/>
          </p:cNvPr>
          <p:cNvSpPr/>
          <p:nvPr/>
        </p:nvSpPr>
        <p:spPr>
          <a:xfrm>
            <a:off x="8229600" y="5926238"/>
            <a:ext cx="779362" cy="77936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eeform 17"/>
          <p:cNvSpPr>
            <a:spLocks/>
          </p:cNvSpPr>
          <p:nvPr/>
        </p:nvSpPr>
        <p:spPr bwMode="auto">
          <a:xfrm rot="16200000">
            <a:off x="2647038" y="4387920"/>
            <a:ext cx="2119484" cy="2785951"/>
          </a:xfrm>
          <a:custGeom>
            <a:avLst/>
            <a:gdLst>
              <a:gd name="T0" fmla="*/ 0 w 445"/>
              <a:gd name="T1" fmla="*/ 160 h 586"/>
              <a:gd name="T2" fmla="*/ 173 w 445"/>
              <a:gd name="T3" fmla="*/ 160 h 586"/>
              <a:gd name="T4" fmla="*/ 137 w 445"/>
              <a:gd name="T5" fmla="*/ 80 h 586"/>
              <a:gd name="T6" fmla="*/ 288 w 445"/>
              <a:gd name="T7" fmla="*/ 76 h 586"/>
              <a:gd name="T8" fmla="*/ 252 w 445"/>
              <a:gd name="T9" fmla="*/ 157 h 586"/>
              <a:gd name="T10" fmla="*/ 336 w 445"/>
              <a:gd name="T11" fmla="*/ 170 h 586"/>
              <a:gd name="T12" fmla="*/ 424 w 445"/>
              <a:gd name="T13" fmla="*/ 159 h 586"/>
              <a:gd name="T14" fmla="*/ 440 w 445"/>
              <a:gd name="T15" fmla="*/ 249 h 586"/>
              <a:gd name="T16" fmla="*/ 422 w 445"/>
              <a:gd name="T17" fmla="*/ 335 h 586"/>
              <a:gd name="T18" fmla="*/ 388 w 445"/>
              <a:gd name="T19" fmla="*/ 316 h 586"/>
              <a:gd name="T20" fmla="*/ 353 w 445"/>
              <a:gd name="T21" fmla="*/ 299 h 586"/>
              <a:gd name="T22" fmla="*/ 351 w 445"/>
              <a:gd name="T23" fmla="*/ 447 h 586"/>
              <a:gd name="T24" fmla="*/ 422 w 445"/>
              <a:gd name="T25" fmla="*/ 410 h 586"/>
              <a:gd name="T26" fmla="*/ 439 w 445"/>
              <a:gd name="T27" fmla="*/ 497 h 586"/>
              <a:gd name="T28" fmla="*/ 424 w 445"/>
              <a:gd name="T29" fmla="*/ 585 h 586"/>
              <a:gd name="T30" fmla="*/ 2 w 445"/>
              <a:gd name="T31" fmla="*/ 586 h 586"/>
              <a:gd name="T32" fmla="*/ 0 w 445"/>
              <a:gd name="T33" fmla="*/ 16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5" h="586">
                <a:moveTo>
                  <a:pt x="0" y="160"/>
                </a:moveTo>
                <a:cubicBezTo>
                  <a:pt x="48" y="167"/>
                  <a:pt x="166" y="183"/>
                  <a:pt x="173" y="160"/>
                </a:cubicBezTo>
                <a:cubicBezTo>
                  <a:pt x="176" y="140"/>
                  <a:pt x="133" y="122"/>
                  <a:pt x="137" y="80"/>
                </a:cubicBezTo>
                <a:cubicBezTo>
                  <a:pt x="145" y="8"/>
                  <a:pt x="271" y="0"/>
                  <a:pt x="288" y="76"/>
                </a:cubicBezTo>
                <a:cubicBezTo>
                  <a:pt x="296" y="112"/>
                  <a:pt x="254" y="141"/>
                  <a:pt x="252" y="157"/>
                </a:cubicBezTo>
                <a:cubicBezTo>
                  <a:pt x="249" y="172"/>
                  <a:pt x="306" y="172"/>
                  <a:pt x="336" y="170"/>
                </a:cubicBezTo>
                <a:cubicBezTo>
                  <a:pt x="368" y="168"/>
                  <a:pt x="400" y="163"/>
                  <a:pt x="424" y="159"/>
                </a:cubicBezTo>
                <a:cubicBezTo>
                  <a:pt x="433" y="183"/>
                  <a:pt x="438" y="213"/>
                  <a:pt x="440" y="249"/>
                </a:cubicBezTo>
                <a:cubicBezTo>
                  <a:pt x="441" y="280"/>
                  <a:pt x="445" y="331"/>
                  <a:pt x="422" y="335"/>
                </a:cubicBezTo>
                <a:cubicBezTo>
                  <a:pt x="407" y="338"/>
                  <a:pt x="395" y="321"/>
                  <a:pt x="388" y="316"/>
                </a:cubicBezTo>
                <a:cubicBezTo>
                  <a:pt x="379" y="309"/>
                  <a:pt x="363" y="300"/>
                  <a:pt x="353" y="299"/>
                </a:cubicBezTo>
                <a:cubicBezTo>
                  <a:pt x="264" y="291"/>
                  <a:pt x="267" y="452"/>
                  <a:pt x="351" y="447"/>
                </a:cubicBezTo>
                <a:cubicBezTo>
                  <a:pt x="373" y="445"/>
                  <a:pt x="401" y="406"/>
                  <a:pt x="422" y="410"/>
                </a:cubicBezTo>
                <a:cubicBezTo>
                  <a:pt x="445" y="415"/>
                  <a:pt x="441" y="465"/>
                  <a:pt x="439" y="497"/>
                </a:cubicBezTo>
                <a:cubicBezTo>
                  <a:pt x="438" y="527"/>
                  <a:pt x="434" y="559"/>
                  <a:pt x="424" y="585"/>
                </a:cubicBezTo>
                <a:cubicBezTo>
                  <a:pt x="383" y="586"/>
                  <a:pt x="26" y="586"/>
                  <a:pt x="2" y="586"/>
                </a:cubicBezTo>
                <a:cubicBezTo>
                  <a:pt x="2" y="562"/>
                  <a:pt x="1" y="190"/>
                  <a:pt x="0" y="16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" wrap="square" lIns="0" tIns="640080" rIns="4572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6000" dirty="0" smtClean="0"/>
              <a:t>16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546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27" y="685800"/>
            <a:ext cx="7723346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5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9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atic1-repo.aif.ru/1/da/322786/dedf23d3acf9d8f9f7af6a5729e4836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533400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Агния Львовна </a:t>
            </a:r>
            <a:r>
              <a:rPr lang="ru-RU" b="1" dirty="0" err="1">
                <a:solidFill>
                  <a:srgbClr val="FF0000"/>
                </a:solidFill>
              </a:rPr>
              <a:t>Барто</a:t>
            </a:r>
            <a:r>
              <a:rPr lang="ru-RU" b="1" dirty="0">
                <a:solidFill>
                  <a:srgbClr val="FF0000"/>
                </a:solidFill>
              </a:rPr>
              <a:t> родилась 4 (17) февраля 1906 г., в Москве, в интеллигентной семье.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83850"/>
            <a:ext cx="7315199" cy="506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54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09600"/>
            <a:ext cx="418056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2000" y="685800"/>
            <a:ext cx="3702425" cy="49515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Агния училась в хореографическом училище, но и там она писала стихи.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ds05.infourok.ru/uploads/ex/01d5/000cbf8c-d3833118/hello_html_m645a18b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87375"/>
            <a:ext cx="4164013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53000" y="2951947"/>
            <a:ext cx="381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E67C8">
                    <a:lumMod val="75000"/>
                  </a:srgbClr>
                </a:solidFill>
                <a:ea typeface="+mj-ea"/>
                <a:cs typeface="+mj-cs"/>
              </a:rPr>
              <a:t>Первая книга </a:t>
            </a:r>
            <a:r>
              <a:rPr lang="ru-RU" sz="2800" b="1" dirty="0" smtClean="0">
                <a:solidFill>
                  <a:srgbClr val="4E67C8">
                    <a:lumMod val="75000"/>
                  </a:srgbClr>
                </a:solidFill>
                <a:ea typeface="+mj-ea"/>
                <a:cs typeface="+mj-cs"/>
              </a:rPr>
              <a:t>              </a:t>
            </a:r>
            <a:r>
              <a:rPr lang="ru-RU" sz="2800" b="1" dirty="0">
                <a:solidFill>
                  <a:srgbClr val="4E67C8">
                    <a:lumMod val="75000"/>
                  </a:srgbClr>
                </a:solidFill>
                <a:ea typeface="+mj-ea"/>
                <a:cs typeface="+mj-cs"/>
              </a:rPr>
              <a:t>Агнии </a:t>
            </a:r>
            <a:r>
              <a:rPr lang="ru-RU" sz="2800" b="1" dirty="0" err="1" smtClean="0">
                <a:solidFill>
                  <a:srgbClr val="4E67C8">
                    <a:lumMod val="75000"/>
                  </a:srgbClr>
                </a:solidFill>
                <a:ea typeface="+mj-ea"/>
                <a:cs typeface="+mj-cs"/>
              </a:rPr>
              <a:t>Барто</a:t>
            </a:r>
            <a:r>
              <a:rPr lang="ru-RU" sz="2800" b="1" dirty="0" smtClean="0">
                <a:solidFill>
                  <a:srgbClr val="4E67C8">
                    <a:lumMod val="75000"/>
                  </a:srgbClr>
                </a:solidFill>
                <a:ea typeface="+mj-ea"/>
                <a:cs typeface="+mj-cs"/>
              </a:rPr>
              <a:t>, вышла в 1925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5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34000"/>
            <a:ext cx="7924799" cy="838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Работа на радиостанции «Маяк»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25844"/>
            <a:ext cx="7467600" cy="450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8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34000"/>
            <a:ext cx="7924799" cy="838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Встреча с детьми детских домов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2" name="Picture 4" descr="C:\Users\Библиотека\Pictures\барто\с детьм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9" y="838200"/>
            <a:ext cx="756136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83807"/>
            <a:ext cx="93726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1524000"/>
            <a:ext cx="4246580" cy="3200400"/>
          </a:xfrm>
        </p:spPr>
        <p:txBody>
          <a:bodyPr/>
          <a:lstStyle/>
          <a:p>
            <a:pPr marL="0" indent="0" algn="ctr">
              <a:buNone/>
            </a:pP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599" y="2819400"/>
            <a:ext cx="3048001" cy="281792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4E67C8">
                    <a:lumMod val="75000"/>
                  </a:srgbClr>
                </a:solidFill>
                <a:ea typeface="+mj-ea"/>
                <a:cs typeface="+mj-cs"/>
              </a:rPr>
              <a:t>Передача               </a:t>
            </a:r>
            <a:r>
              <a:rPr lang="ru-RU" sz="2400" b="1" dirty="0">
                <a:solidFill>
                  <a:srgbClr val="4E67C8">
                    <a:lumMod val="75000"/>
                  </a:srgbClr>
                </a:solidFill>
                <a:ea typeface="+mj-ea"/>
                <a:cs typeface="+mj-cs"/>
              </a:rPr>
              <a:t>«</a:t>
            </a:r>
            <a:r>
              <a:rPr lang="ru-RU" sz="2400" b="1" dirty="0" smtClean="0">
                <a:solidFill>
                  <a:srgbClr val="4E67C8">
                    <a:lumMod val="75000"/>
                  </a:srgbClr>
                </a:solidFill>
                <a:ea typeface="+mj-ea"/>
                <a:cs typeface="+mj-cs"/>
              </a:rPr>
              <a:t>Найти человека», помогла 927 семьям снова встретиться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"/>
            <a:ext cx="5086350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95" y="5638800"/>
            <a:ext cx="7161905" cy="762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20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0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12038</TotalTime>
  <Words>220</Words>
  <Application>Microsoft Office PowerPoint</Application>
  <PresentationFormat>Экран (4:3)</PresentationFormat>
  <Paragraphs>71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на радиостанции «Маяк»</vt:lpstr>
      <vt:lpstr>Встреча с детьми детских домов</vt:lpstr>
      <vt:lpstr>Презентация PowerPoint</vt:lpstr>
      <vt:lpstr>Презентация PowerPoint</vt:lpstr>
      <vt:lpstr>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Библиотека</cp:lastModifiedBy>
  <cp:revision>119</cp:revision>
  <dcterms:created xsi:type="dcterms:W3CDTF">2010-03-24T15:07:16Z</dcterms:created>
  <dcterms:modified xsi:type="dcterms:W3CDTF">2021-03-17T06:34:24Z</dcterms:modified>
</cp:coreProperties>
</file>