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2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ДЕТСКИЙ САД\Методист\С электронки, (конкурсы,дипломы)\2022-2023\Муз зал осень\1614706544_65-p-fon-dlya-otkritki-na-den-pozhilogo-chelove-83 —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«Осень </a:t>
            </a:r>
            <a:r>
              <a:rPr lang="ru-RU" b="1" i="1" dirty="0" smtClean="0">
                <a:solidFill>
                  <a:srgbClr val="FFFF00"/>
                </a:solidFill>
              </a:rPr>
              <a:t>в зале побывала, </a:t>
            </a:r>
            <a:r>
              <a:rPr lang="ru-RU" b="1" i="1" dirty="0" smtClean="0">
                <a:solidFill>
                  <a:srgbClr val="FFFF00"/>
                </a:solidFill>
              </a:rPr>
              <a:t>чудо -</a:t>
            </a:r>
            <a:r>
              <a:rPr lang="ru-RU" b="1" i="1" dirty="0" smtClean="0">
                <a:solidFill>
                  <a:srgbClr val="FFFF00"/>
                </a:solidFill>
              </a:rPr>
              <a:t>краски </a:t>
            </a:r>
            <a:r>
              <a:rPr lang="ru-RU" b="1" i="1" dirty="0" smtClean="0">
                <a:solidFill>
                  <a:srgbClr val="FFFF00"/>
                </a:solidFill>
              </a:rPr>
              <a:t> разбросала»</a:t>
            </a:r>
            <a:endParaRPr lang="ru-RU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ДЕТСКИЙ САД\Методист\С электронки, (конкурсы,дипломы)\2022-2023\Муз зал осень\осень 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Осень в нашем музыкальном зале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2051" name="Picture 3" descr="F:\ДЕТСКИЙ САД\Методист\С электронки, (конкурсы,дипломы)\2022-2023\Муз зал осень\viptalisman_160680 (3)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5984" y="500042"/>
            <a:ext cx="4714908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ДЕТСКИЙ САД\Методист\С электронки, (конкурсы,дипломы)\2022-2023\Муз зал осень\осень 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Autofit/>
          </a:bodyPr>
          <a:lstStyle/>
          <a:p>
            <a:r>
              <a:rPr lang="ru-RU" sz="2500" b="1" i="1" dirty="0" smtClean="0">
                <a:solidFill>
                  <a:srgbClr val="C00000"/>
                </a:solidFill>
              </a:rPr>
              <a:t>Осенний праздник был организован в виде «Ярмарки», поэтому и зал мы украсили согласно тематике.</a:t>
            </a:r>
            <a:endParaRPr lang="ru-RU" sz="2500" b="1" i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F:\ДЕТСКИЙ САД\Методист\С электронки, (конкурсы,дипломы)\2022-2023\Муз зал осень\viptalisman_160680 (1)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865354"/>
            <a:ext cx="4003979" cy="5778356"/>
          </a:xfrm>
          <a:prstGeom prst="rect">
            <a:avLst/>
          </a:prstGeom>
          <a:noFill/>
        </p:spPr>
      </p:pic>
      <p:pic>
        <p:nvPicPr>
          <p:cNvPr id="3075" name="Picture 3" descr="F:\ДЕТСКИЙ САД\Методист\С электронки, (конкурсы,дипломы)\2022-2023\Муз зал осень\viptalisman_160680 (2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857232"/>
            <a:ext cx="4009608" cy="5786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ДЕТСКИЙ САД\Методист\С электронки, (конкурсы,дипломы)\2022-2023\Муз зал осень\осень 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00066"/>
          </a:xfrm>
        </p:spPr>
        <p:txBody>
          <a:bodyPr>
            <a:noAutofit/>
          </a:bodyPr>
          <a:lstStyle/>
          <a:p>
            <a:r>
              <a:rPr lang="ru-RU" sz="3000" b="1" i="1" dirty="0" smtClean="0">
                <a:solidFill>
                  <a:srgbClr val="C00000"/>
                </a:solidFill>
              </a:rPr>
              <a:t>Клин журавлей потянулся на юг…</a:t>
            </a:r>
            <a:endParaRPr lang="ru-RU" sz="3000" b="1" i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F:\ДЕТСКИЙ САД\Методист\С электронки, (конкурсы,дипломы)\2022-2023\Муз зал осень\viptalisman_158309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857232"/>
            <a:ext cx="7929617" cy="5778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ДЕТСКИЙ САД\Методист\С электронки, (конкурсы,дипломы)\2022-2023\Муз зал осень\осень 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Autofit/>
          </a:bodyPr>
          <a:lstStyle/>
          <a:p>
            <a:r>
              <a:rPr lang="ru-RU" sz="2500" b="1" i="1" dirty="0" smtClean="0">
                <a:solidFill>
                  <a:srgbClr val="C00000"/>
                </a:solidFill>
              </a:rPr>
              <a:t>И, конечно же, королева Осень приходила </a:t>
            </a:r>
            <a:br>
              <a:rPr lang="ru-RU" sz="2500" b="1" i="1" dirty="0" smtClean="0">
                <a:solidFill>
                  <a:srgbClr val="C00000"/>
                </a:solidFill>
              </a:rPr>
            </a:br>
            <a:r>
              <a:rPr lang="ru-RU" sz="2500" b="1" i="1" dirty="0" smtClean="0">
                <a:solidFill>
                  <a:srgbClr val="C00000"/>
                </a:solidFill>
              </a:rPr>
              <a:t>на наш праздник</a:t>
            </a:r>
            <a:endParaRPr lang="ru-RU" sz="2500" b="1" i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F:\ДЕТСКИЙ САД\Методист\С электронки, (конкурсы,дипломы)\2022-2023\Муз зал осень\viptalisman_62654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763807"/>
            <a:ext cx="8501122" cy="5884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ДЕТСКИЙ САД\Методист\С электронки, (конкурсы,дипломы)\2022-2023\Муз зал осень\осень 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3050"/>
            <a:ext cx="8229600" cy="2714644"/>
          </a:xfrm>
        </p:spPr>
        <p:txBody>
          <a:bodyPr>
            <a:noAutofit/>
          </a:bodyPr>
          <a:lstStyle/>
          <a:p>
            <a:r>
              <a:rPr lang="ru-RU" sz="4500" b="1" i="1" dirty="0" smtClean="0">
                <a:solidFill>
                  <a:srgbClr val="C00000"/>
                </a:solidFill>
              </a:rPr>
              <a:t>Благодарю за внимание!</a:t>
            </a:r>
            <a:endParaRPr lang="ru-RU" sz="45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51</Words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«Осень в зале побывала, чудо -краски  разбросала»</vt:lpstr>
      <vt:lpstr>Осень в нашем музыкальном зале</vt:lpstr>
      <vt:lpstr>Осенний праздник был организован в виде «Ярмарки», поэтому и зал мы украсили согласно тематике.</vt:lpstr>
      <vt:lpstr>Клин журавлей потянулся на юг…</vt:lpstr>
      <vt:lpstr>И, конечно же, королева Осень приходила  на наш праздник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«Осень в зале побывала, чудо -краски  разбросала»</dc:title>
  <dc:creator>Анастасия</dc:creator>
  <cp:lastModifiedBy>Анастасия</cp:lastModifiedBy>
  <cp:revision>4</cp:revision>
  <dcterms:created xsi:type="dcterms:W3CDTF">2022-10-21T05:35:30Z</dcterms:created>
  <dcterms:modified xsi:type="dcterms:W3CDTF">2022-10-21T08:21:18Z</dcterms:modified>
</cp:coreProperties>
</file>