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556" y="1387415"/>
            <a:ext cx="7326315" cy="20416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ts val="7600"/>
              </a:lnSpc>
            </a:pPr>
            <a:r>
              <a:rPr kumimoji="0" lang="ru-RU" sz="54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12 апреля –День космонавтики</a:t>
            </a:r>
            <a:r>
              <a:rPr lang="ru-RU" sz="5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C31EC-452A-4376-B069-8B76B1B15E3A}"/>
              </a:ext>
            </a:extLst>
          </p:cNvPr>
          <p:cNvSpPr txBox="1"/>
          <p:nvPr/>
        </p:nvSpPr>
        <p:spPr>
          <a:xfrm>
            <a:off x="3319976" y="4816479"/>
            <a:ext cx="5359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95000"/>
              <a:buFont typeface="Wingdings"/>
              <a:buNone/>
              <a:tabLst/>
              <a:defRPr/>
            </a:pPr>
            <a:r>
              <a:rPr lang="ru-RU" sz="2400" b="1">
                <a:solidFill>
                  <a:srgbClr val="FF0000"/>
                </a:solidFill>
                <a:latin typeface="Constantia"/>
              </a:rPr>
              <a:t>Выполнила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: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Фирсова Л.Д.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95000"/>
              <a:buFont typeface="Wingdings"/>
              <a:buNone/>
              <a:tabLst/>
              <a:defRPr/>
            </a:pPr>
            <a:r>
              <a:rPr lang="ru-RU" sz="2400" b="1" dirty="0">
                <a:solidFill>
                  <a:srgbClr val="FF0000"/>
                </a:solidFill>
                <a:latin typeface="Constantia"/>
              </a:rPr>
              <a:t>МДОАУ № 39 «Родничок» </a:t>
            </a:r>
            <a:r>
              <a:rPr lang="ru-RU" sz="2400" b="1" dirty="0" err="1">
                <a:solidFill>
                  <a:srgbClr val="FF0000"/>
                </a:solidFill>
                <a:latin typeface="Constantia"/>
              </a:rPr>
              <a:t>г.Орска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5F25-7DD6-49A0-AF1C-4A039B1DD03D}"/>
              </a:ext>
            </a:extLst>
          </p:cNvPr>
          <p:cNvSpPr txBox="1"/>
          <p:nvPr/>
        </p:nvSpPr>
        <p:spPr>
          <a:xfrm>
            <a:off x="2996418" y="289228"/>
            <a:ext cx="5683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Одежда космонавтов</a:t>
            </a:r>
            <a:endParaRPr lang="ru-RU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AF058-5F07-4784-B8B1-6ED0DD118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37" y="997114"/>
            <a:ext cx="3888617" cy="3888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8600C-20F1-4C83-8E55-DF45F7D3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853" y="1705000"/>
            <a:ext cx="3216295" cy="48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1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476273-82B4-4C91-A9D6-1412CE91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2" y="3408941"/>
            <a:ext cx="3432345" cy="30238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2CF31-1D0A-4DB5-9E9B-C788ECB4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95" y="1267793"/>
            <a:ext cx="5125037" cy="3416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FA340-EE40-443E-B0C4-6E4208CABFA3}"/>
              </a:ext>
            </a:extLst>
          </p:cNvPr>
          <p:cNvSpPr txBox="1"/>
          <p:nvPr/>
        </p:nvSpPr>
        <p:spPr>
          <a:xfrm>
            <a:off x="2805156" y="310731"/>
            <a:ext cx="5850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Как питаются космонавты</a:t>
            </a:r>
            <a:endParaRPr lang="ru-RU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8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5D725-B07A-453F-AC31-716722EE553A}"/>
              </a:ext>
            </a:extLst>
          </p:cNvPr>
          <p:cNvSpPr txBox="1"/>
          <p:nvPr/>
        </p:nvSpPr>
        <p:spPr>
          <a:xfrm>
            <a:off x="2335237" y="133925"/>
            <a:ext cx="65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Ракеты взлетают в Космос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0B6916-F603-493E-BC4B-CAE928AF4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35559"/>
            <a:ext cx="4572000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E4BD02-9A30-420E-A50D-86412E7B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819" y="3021198"/>
            <a:ext cx="4730098" cy="35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7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137EF-F288-413C-A43D-944A7E321008}"/>
              </a:ext>
            </a:extLst>
          </p:cNvPr>
          <p:cNvSpPr txBox="1"/>
          <p:nvPr/>
        </p:nvSpPr>
        <p:spPr>
          <a:xfrm>
            <a:off x="3474721" y="289228"/>
            <a:ext cx="6720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МКС - Международная космическая станция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E394F-0802-478B-A776-F3135A92E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1" y="1294251"/>
            <a:ext cx="4572000" cy="2571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22899-73AF-4024-89E5-457DAE8B0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592" y="2982218"/>
            <a:ext cx="3586554" cy="35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6EF3F-E674-47B0-B972-C7678E3A89C3}"/>
              </a:ext>
            </a:extLst>
          </p:cNvPr>
          <p:cNvSpPr txBox="1"/>
          <p:nvPr/>
        </p:nvSpPr>
        <p:spPr>
          <a:xfrm>
            <a:off x="2236762" y="289228"/>
            <a:ext cx="66540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Космодром Байконур имени</a:t>
            </a:r>
            <a:br>
              <a:rPr kumimoji="0" lang="en-US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С.П. Королева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2E6611-8B50-4964-BE6F-B058E53E6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318" y="1489557"/>
            <a:ext cx="4497056" cy="2998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471C17-0D22-4A23-B0F4-7A72F97FE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726" y="3765379"/>
            <a:ext cx="4497056" cy="28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0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9A625-C52C-4E64-A810-CDBF04E894A0}"/>
              </a:ext>
            </a:extLst>
          </p:cNvPr>
          <p:cNvSpPr txBox="1"/>
          <p:nvPr/>
        </p:nvSpPr>
        <p:spPr>
          <a:xfrm>
            <a:off x="2363372" y="289228"/>
            <a:ext cx="6639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Мы живем на планете Земля.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90FD4-EF2A-4A5A-B9D0-3E409527C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53" y="1053319"/>
            <a:ext cx="5088988" cy="50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514C1-B645-4B8E-883D-8FD6F8243966}"/>
              </a:ext>
            </a:extLst>
          </p:cNvPr>
          <p:cNvSpPr txBox="1"/>
          <p:nvPr/>
        </p:nvSpPr>
        <p:spPr>
          <a:xfrm>
            <a:off x="2447778" y="289228"/>
            <a:ext cx="6428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Береги нашу планету Земля.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0FE7F-91AE-49A3-B113-379C4A3BEB15}"/>
              </a:ext>
            </a:extLst>
          </p:cNvPr>
          <p:cNvSpPr txBox="1"/>
          <p:nvPr/>
        </p:nvSpPr>
        <p:spPr>
          <a:xfrm>
            <a:off x="2447778" y="1163231"/>
            <a:ext cx="348878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Есть одна планета-сад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В этом космосе холодном.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Только здесь леса шумят,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Птиц скликая перелётных,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b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Лишь на ней одной цветут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Ландыши в траве зелёной,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И стрекозы только тут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В речку смотрят удивлённо...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b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Береги свою планету -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Ведь другой, похожей, нету!</a:t>
            </a:r>
            <a:br>
              <a:rPr lang="ru-RU" b="0" i="1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</a:br>
            <a:r>
              <a:rPr lang="ru-RU" b="0" i="1" dirty="0">
                <a:solidFill>
                  <a:srgbClr val="351C75"/>
                </a:solidFill>
                <a:effectLst/>
                <a:latin typeface="Arial" panose="020B0604020202020204" pitchFamily="34" charset="0"/>
              </a:rPr>
              <a:t>Яков Аким</a:t>
            </a:r>
            <a:endParaRPr lang="ru-RU" b="0" i="0" dirty="0">
              <a:solidFill>
                <a:srgbClr val="11084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4ECCFB-4E8D-47B3-B773-589A70335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53" y="4320139"/>
            <a:ext cx="2998177" cy="22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FAFECC-3D74-4FA3-B002-43936A6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698" y="285688"/>
            <a:ext cx="4919898" cy="1176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79004C-E0E9-4846-A1B9-609920133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644" y="1264680"/>
            <a:ext cx="3263705" cy="31896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7CFA9-4F08-4675-8423-85DFF2BF2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31" y="3826412"/>
            <a:ext cx="3885817" cy="27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34329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597AC-1625-49C6-96B1-C6FCFF68FB0B}"/>
              </a:ext>
            </a:extLst>
          </p:cNvPr>
          <p:cNvSpPr txBox="1"/>
          <p:nvPr/>
        </p:nvSpPr>
        <p:spPr>
          <a:xfrm>
            <a:off x="2525314" y="289228"/>
            <a:ext cx="6344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Планеты Солнечной системы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E6291-D87A-4AA7-8428-E22B334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314" y="1320671"/>
            <a:ext cx="6344529" cy="45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8A962-9358-46EB-A8A7-D1CFF8019A6E}"/>
              </a:ext>
            </a:extLst>
          </p:cNvPr>
          <p:cNvSpPr txBox="1"/>
          <p:nvPr/>
        </p:nvSpPr>
        <p:spPr>
          <a:xfrm>
            <a:off x="3976611" y="289228"/>
            <a:ext cx="338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С.П. Королёв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6E3EA6-CF31-49EE-8D78-CFDA519AE221}"/>
              </a:ext>
            </a:extLst>
          </p:cNvPr>
          <p:cNvSpPr>
            <a:spLocks noChangeArrowheads="1"/>
          </p:cNvSpPr>
          <p:nvPr/>
        </p:nvSpPr>
        <p:spPr bwMode="auto">
          <a:xfrm rot="10774709" flipV="1">
            <a:off x="2346277" y="-264911"/>
            <a:ext cx="658691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Сергей Павлович Королёв - ученый, работавший в области ракетной и ракетно-космической техники.  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С.П. Королёв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— выдающийся конструктор. Он по праву является отцом отечественной ракетно-космической техники, обеспечившей стратегический паритет и сделавшей наше государство передовой ракетно-космической державой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3E1D7-C2E8-48BE-88CD-49CB155E8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60" y="2621602"/>
            <a:ext cx="2383743" cy="3255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981F4F-4D26-42CE-8917-E603CE6AA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219" y="3249931"/>
            <a:ext cx="2507568" cy="33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5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121B6-4C6C-426B-AA40-DBF344667EB7}"/>
              </a:ext>
            </a:extLst>
          </p:cNvPr>
          <p:cNvSpPr txBox="1"/>
          <p:nvPr/>
        </p:nvSpPr>
        <p:spPr>
          <a:xfrm>
            <a:off x="2250830" y="289228"/>
            <a:ext cx="6654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Кто первый полетел в Космос?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A9C14-9936-4E7E-A61F-4AF8E3F9A1CD}"/>
              </a:ext>
            </a:extLst>
          </p:cNvPr>
          <p:cNvSpPr txBox="1"/>
          <p:nvPr/>
        </p:nvSpPr>
        <p:spPr>
          <a:xfrm>
            <a:off x="2250829" y="874003"/>
            <a:ext cx="66540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Первой полетела в космос собака Лайка. Она провела на борту искусственного спутника несколько суток, но ее не смогли вернуть на Землю. В августе 1960 года в космическое путешествие отправились собаки Белка и Стрелка. На корабле были также мыши, насекомые и семена. После полета животные вернулись на родную планету и чувствовали себя прекрасно.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BB38C-D54C-4064-AE53-D78F2164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2" y="2689885"/>
            <a:ext cx="2861389" cy="18158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ACDF9-FF5C-4B79-82FB-F4BC1B003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846" y="4257227"/>
            <a:ext cx="3202197" cy="2103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580DBB-4546-42E0-8616-6F46C2481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043" y="2537959"/>
            <a:ext cx="2091109" cy="2444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4F91E1-0FCF-4FC4-8B97-27B829F73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406" y="4505767"/>
            <a:ext cx="2842748" cy="1649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D4A0EA-61E0-4835-B827-FBBDBCFECAA9}"/>
              </a:ext>
            </a:extLst>
          </p:cNvPr>
          <p:cNvSpPr txBox="1"/>
          <p:nvPr/>
        </p:nvSpPr>
        <p:spPr>
          <a:xfrm>
            <a:off x="4963848" y="5916516"/>
            <a:ext cx="410526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Собаки-космонавты: Звездочка, Чернушка, Стрелка и Белка (фото 1961 г.).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04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6F20-DA44-4047-910D-D8B61D7E7C75}"/>
              </a:ext>
            </a:extLst>
          </p:cNvPr>
          <p:cNvSpPr txBox="1"/>
          <p:nvPr/>
        </p:nvSpPr>
        <p:spPr>
          <a:xfrm>
            <a:off x="2405576" y="289228"/>
            <a:ext cx="64852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апреля 1961 года, на корабле «Восток» отправился в открытый космос Юрий Гагарин, став космическим первопроходцем для всего человечества. 108 минут проведенные им в космосе открыли дорогу другим исследователям космического пространства.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DEB125-02E0-4017-8C47-0B16EC744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17"/>
          <a:stretch/>
        </p:blipFill>
        <p:spPr>
          <a:xfrm>
            <a:off x="586918" y="1914687"/>
            <a:ext cx="3637316" cy="4795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AAAC1-B0A0-4180-8573-A3FB6246F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936" y="2935133"/>
            <a:ext cx="4307368" cy="30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0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59823-04D3-4AA0-AFCB-CEA304F18E79}"/>
              </a:ext>
            </a:extLst>
          </p:cNvPr>
          <p:cNvSpPr txBox="1"/>
          <p:nvPr/>
        </p:nvSpPr>
        <p:spPr>
          <a:xfrm>
            <a:off x="2349305" y="150728"/>
            <a:ext cx="6654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Подготовка космонавтов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29A96-4054-4A0F-8EF0-BD4377FB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49" y="876702"/>
            <a:ext cx="2938198" cy="2756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FDB85-DFED-48EC-9AC7-42347440C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285" y="3812742"/>
            <a:ext cx="3922328" cy="2756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F360AF-3744-4F56-A565-A9EA62F38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109" y="874003"/>
            <a:ext cx="3493231" cy="26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42D6C-15AE-48F8-8C41-B4E03DA5C1FD}"/>
              </a:ext>
            </a:extLst>
          </p:cNvPr>
          <p:cNvSpPr txBox="1"/>
          <p:nvPr/>
        </p:nvSpPr>
        <p:spPr>
          <a:xfrm>
            <a:off x="2419642" y="289228"/>
            <a:ext cx="64711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EECE1"/>
              </a:buClr>
              <a:buSzPct val="95000"/>
              <a:buFont typeface="Arial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 марта 1965 г. —совершён первый выход человека в открытый космос с корабля Восход-2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135E6-D227-41DA-BEF8-21F985F8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27" y="1674223"/>
            <a:ext cx="5620999" cy="2310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90E080-B0DF-49D4-912F-BF97C3556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3" y="3429000"/>
            <a:ext cx="2386489" cy="3294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58F1F3-3B89-4BA3-8767-6232053AF034}"/>
              </a:ext>
            </a:extLst>
          </p:cNvPr>
          <p:cNvSpPr txBox="1"/>
          <p:nvPr/>
        </p:nvSpPr>
        <p:spPr>
          <a:xfrm>
            <a:off x="2609996" y="4437526"/>
            <a:ext cx="6339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8-19 марта 1965 года Алексей Архипович Леонов совместно с П.И. Беляевым совершил полет на КК "Восход-2" в качестве 2-го пилота. 18.03.1965 г. Леонов впервые вышел в космическое пространство, удалился от КК на расстояние 5 м и провел в открытом космосе вне шлюзовой камеры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мин. 9 с.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5156" y="289228"/>
            <a:ext cx="473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noFill/>
                </a:ln>
                <a:solidFill>
                  <a:srgbClr val="002060"/>
                </a:solidFill>
                <a:latin typeface="Gotham Pro Black" panose="02000903040000020004" pitchFamily="50" charset="0"/>
                <a:ea typeface="Tahoma" panose="020B0604030504040204" pitchFamily="34" charset="0"/>
                <a:cs typeface="Gotham Pro Black" panose="02000903040000020004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03F30-E609-4C2C-B50B-16D3B0DD823F}"/>
              </a:ext>
            </a:extLst>
          </p:cNvPr>
          <p:cNvSpPr txBox="1"/>
          <p:nvPr/>
        </p:nvSpPr>
        <p:spPr>
          <a:xfrm>
            <a:off x="2377440" y="289228"/>
            <a:ext cx="6527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Первая </a:t>
            </a: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женщина-космонавт</a:t>
            </a: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Валентина Терешкова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8E9330-C930-46E5-8A28-C17F8C74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1383812"/>
            <a:ext cx="3584759" cy="4962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683485-FA8F-48A5-BF0F-854614F5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939" y="2260057"/>
            <a:ext cx="2924513" cy="4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4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367</Words>
  <Application>Microsoft Office PowerPoint</Application>
  <PresentationFormat>Экран (4:3)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Constantia</vt:lpstr>
      <vt:lpstr>Gotham Pro Black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любава и багатырь</cp:lastModifiedBy>
  <cp:revision>46</cp:revision>
  <dcterms:created xsi:type="dcterms:W3CDTF">2013-11-19T05:52:05Z</dcterms:created>
  <dcterms:modified xsi:type="dcterms:W3CDTF">2021-04-05T16:41:29Z</dcterms:modified>
</cp:coreProperties>
</file>