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лгат\Desktop\1675516210_gas-kvas-com-p-risunok-parovozik-s-zhivotnimi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47667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Муниципальное общеобразовательное  автономное учреждение «Средняя общеобразовательная школа № 24 г. Орска»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8064" y="5229200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Подготовила: воспитатель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квалификационной категории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Жилкибаева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Наталья Сергеевна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4492" y="1700808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Дидактическая игра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«Торговый поезд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детей 5-7 лет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304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лгат\Desktop\1614804936_3-p-fon-dlya-prezentatsii-detskii-sa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58847"/>
            <a:ext cx="763284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/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«Товарный поезд»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закреплять знание детей о месте изготовления товара; классифицировать товар по месту производства.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Материалы: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фишки с изображением товара, плоскостные изображения  товарного поезда с вагонами.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Содержание.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детей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5-7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Вариант 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Дети раскладывают товар по вагонам так, чтобы в каждом оказался товар, одинаковый по месту производства. Например, мясопродукты - продукция мясокомбината, молочные продукты - продукция молокозавода.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Вариант 2.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группируют предметы по месту производства: мебель - мебельная фабрика, посуда - фаянсовый завод, игрушки - игрушечная фабрика.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малышей  2-4 –х лет  использовать вагоны готовые.  Играть по типу Лото . Можно использовать для приема наложения, для  ознакомления с обобщающими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понятиями.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264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лгат\Desktop\1614804936_3-p-fon-dlya-prezentatsii-detskii-sa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Талгат\Desktop\1706534238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744416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алгат\Desktop\17065342380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04" y="2240778"/>
            <a:ext cx="3775791" cy="2318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Талгат\Desktop\17065342380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939" y="4328801"/>
            <a:ext cx="3468061" cy="2529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223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лгат\Desktop\1614804936_3-p-fon-dlya-prezentatsii-detskii-sa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Талгат\Desktop\17061045072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5366"/>
            <a:ext cx="4032448" cy="3099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Талгат\Desktop\17061044588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920"/>
            <a:ext cx="3960440" cy="3021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Талгат\Desktop\17061045073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84983"/>
            <a:ext cx="4284476" cy="3573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235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лгат\Desktop\1614804936_3-p-fon-dlya-prezentatsii-detskii-sa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34888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6083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173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Талгат</dc:creator>
  <cp:lastModifiedBy>Талгат</cp:lastModifiedBy>
  <cp:revision>4</cp:revision>
  <dcterms:created xsi:type="dcterms:W3CDTF">2024-01-29T14:49:50Z</dcterms:created>
  <dcterms:modified xsi:type="dcterms:W3CDTF">2024-01-29T15:47:24Z</dcterms:modified>
</cp:coreProperties>
</file>