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CE43-F685-499E-ACD2-C4C0C0D3A60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2005-3627-4F83-BA3B-5AD52324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4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CE43-F685-499E-ACD2-C4C0C0D3A60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2005-3627-4F83-BA3B-5AD52324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17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CE43-F685-499E-ACD2-C4C0C0D3A60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2005-3627-4F83-BA3B-5AD523249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03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CE43-F685-499E-ACD2-C4C0C0D3A60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2005-3627-4F83-BA3B-5AD52324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16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CE43-F685-499E-ACD2-C4C0C0D3A60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2005-3627-4F83-BA3B-5AD523249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784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CE43-F685-499E-ACD2-C4C0C0D3A60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2005-3627-4F83-BA3B-5AD52324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53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CE43-F685-499E-ACD2-C4C0C0D3A60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2005-3627-4F83-BA3B-5AD52324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24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CE43-F685-499E-ACD2-C4C0C0D3A60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2005-3627-4F83-BA3B-5AD52324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7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CE43-F685-499E-ACD2-C4C0C0D3A60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2005-3627-4F83-BA3B-5AD52324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CE43-F685-499E-ACD2-C4C0C0D3A60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2005-3627-4F83-BA3B-5AD52324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CE43-F685-499E-ACD2-C4C0C0D3A60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2005-3627-4F83-BA3B-5AD52324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6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CE43-F685-499E-ACD2-C4C0C0D3A60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2005-3627-4F83-BA3B-5AD52324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0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CE43-F685-499E-ACD2-C4C0C0D3A60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2005-3627-4F83-BA3B-5AD52324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7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CE43-F685-499E-ACD2-C4C0C0D3A60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2005-3627-4F83-BA3B-5AD52324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CE43-F685-499E-ACD2-C4C0C0D3A60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2005-3627-4F83-BA3B-5AD52324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0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CE43-F685-499E-ACD2-C4C0C0D3A60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2005-3627-4F83-BA3B-5AD52324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1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FCE43-F685-499E-ACD2-C4C0C0D3A60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982005-3627-4F83-BA3B-5AD52324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0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8085" y="-618041"/>
            <a:ext cx="9006840" cy="3997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«Использование современных форм в работе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педагога-психолога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родителями для создания благоприятного психологического климата с целью повышения психологической безопасности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пространства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9051" y="4965233"/>
            <a:ext cx="7766936" cy="1096899"/>
          </a:xfrm>
        </p:spPr>
        <p:txBody>
          <a:bodyPr>
            <a:normAutofit fontScale="925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 подготовил: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педагог-психолог 1 КК МДОАУ № 99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Васильева Е.С.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chool14-slob.ru/wp-content/uploads/%D1%81%D0%BE%D1%86-%D0%BF%D1%80%D0%B0%D0%BA%D1%82%D0%B8%D0%BA%D0%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5" y="4812312"/>
            <a:ext cx="2646282" cy="191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1110" y="380063"/>
            <a:ext cx="8596668" cy="5856614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ts val="0"/>
              </a:spcBef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</a:p>
          <a:p>
            <a:pPr marL="0" indent="0">
              <a:spcBef>
                <a:spcPts val="0"/>
              </a:spcBef>
              <a:buNone/>
            </a:pPr>
            <a:endParaRPr lang="ru-RU" sz="31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Цель</a:t>
            </a:r>
            <a:r>
              <a:rPr lang="ru-RU" sz="3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с возрастными и психологическими особенностями детей дошкольного возраста. Формирование у родителей практических навыков воспитания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проведения: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Семинары-практикумы.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Тренинги.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собраний, консультаций в нетрадиционной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форме.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Мини-собрания.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брифинг.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гостиная.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Устные педагогические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журналы.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Педагогическая библиотека для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Исследовательско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-проектные, ролевые, имитационные и деловые игры.</a:t>
            </a:r>
          </a:p>
          <a:p>
            <a:pPr marL="0" indent="0">
              <a:buNone/>
            </a:pPr>
            <a:endParaRPr lang="ru-RU" sz="1700" dirty="0"/>
          </a:p>
          <a:p>
            <a:pPr marL="0" indent="0" algn="ctr">
              <a:spcBef>
                <a:spcPts val="0"/>
              </a:spcBef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25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394" y="609600"/>
            <a:ext cx="5175249" cy="8088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Педагогический тренинг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upload2.schoolrm.ru/resize_cache/1100530/c3bed4c46e3bebf9034448fed65e7b8e/iblock/e6a/e6a6ebd8296243c7010f24648409a32c/a927133f18f3f5227d3fbfab83cb8a7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692" y="1418492"/>
            <a:ext cx="5864652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358" y="499873"/>
            <a:ext cx="8596668" cy="54317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Наглядно-информационные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Ознакомление родителей с работой дошкольного учреждения, особенностями воспитания детей. Формирование у родителей знаний о воспитании и развитии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проведения: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Журналы и газеты, издаваемые ДОУ для родителей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Дни (недели) открытых дверей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Открытые просмотры занятий и других видов деятельности детей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 стенгазет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мини-библиотек</a:t>
            </a:r>
          </a:p>
          <a:p>
            <a:pPr marL="0" indent="0">
              <a:buNone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960" y="4011229"/>
            <a:ext cx="2645893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3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88" y="316523"/>
            <a:ext cx="9363456" cy="13364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Стенгазета               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Газета и журналы ДОУ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Неделя психологии в детском саду - Неделя психологии в ДОУ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" y="1652954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maam.ru/upload/blogs/bdfb7c3f40398b5c8c2bd21f0003f308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38" y="1652954"/>
            <a:ext cx="427892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502" y="0"/>
            <a:ext cx="8596668" cy="155098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Современные формы в работе педагога-психолога с родителями для создания благоприятного психологического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климата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502" y="1550989"/>
            <a:ext cx="8596668" cy="4665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Открытые занятия педагога- психолога с детьми в ДОУ для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внимания родителей к сотрудничеству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взаимодействию.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Тематика: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«Здравствуй детский сад», «Моя любимая игра!» «Скоро в школу!»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«Видеофильмы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Произвольность поведения» «Психологическая готовность к школе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Круглый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Тематика: «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преодолеть кризис 3-х лет?», «Детская агрессия, что делать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«Родительский университет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«Кафедра грамотного взаимодействия с ребенком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«Кафедра эффективного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«Кафедра семейных традиций»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«Дни добрых дел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8736297" cy="20984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Письменные формы взаимодействия с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28801"/>
            <a:ext cx="8173589" cy="4212562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Кейс «Секреты воспитания» или «Банк родительских идей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Пособия.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Бюллетень.</a:t>
            </a:r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6" name="Picture 4" descr="https://www.maam.ru/upload/blogs/detsad-12302-1404751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251" y="2392725"/>
            <a:ext cx="2740025" cy="34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www.maam.ru/upload/blogs/detsad-185922-14560734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3211266"/>
            <a:ext cx="4703049" cy="23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8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достижения успехов в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воспитании дошкольников необходимо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тесное сотрудничество семьи и детского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сада!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814" y="3950677"/>
            <a:ext cx="3698764" cy="268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026" y="86750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Спасибо за внимание!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omoro.ru/wp-content/uploads/2018/05/veselii-smailik-12.jpg"/>
          <p:cNvSpPr>
            <a:spLocks noChangeAspect="1" noChangeArrowheads="1"/>
          </p:cNvSpPr>
          <p:nvPr/>
        </p:nvSpPr>
        <p:spPr bwMode="auto">
          <a:xfrm>
            <a:off x="3473206" y="325522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omoro.ru/wp-content/uploads/2018/05/veselii-smailik-1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324" y="2550097"/>
            <a:ext cx="4858436" cy="318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0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153" y="339969"/>
            <a:ext cx="8786447" cy="30128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«От того, как прошло детство, кто вел ребенка за руку в детские годы, что вошло в его разум и сердце из окружающего мира - от этого в решающей степени зависит, каким человеком станет сегодняшний малыш».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А.С. Макаренко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5354" y="3505078"/>
            <a:ext cx="3247414" cy="32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514" y="422031"/>
            <a:ext cx="8802440" cy="26142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– это уникальный первичный социум, где ребенок получает воспитание, знакомиться с семейными традициями и получает жизненный опыт. Для ребенка главные люди в жизни – родители, подарившие жизнь и воспитавшие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его.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счастливой семьи (46 фото) 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61" y="3266098"/>
            <a:ext cx="5223485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внедрения новых форм и методов повышения эффективности семейного воспитания через взаимодействие детского сада и семьи.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thumbs.dreamstime.com/b/%D0%BF%D1%81%D0%B8%D1%85%D0%BE%D0%BB%D0%BE%D0%B3-%D1%81%D0%B5%D0%BC%D1%8C%D0%B8-%D0%BA%D0%BE%D0%BD%D1%81%D1%83%D0%BB%D1%8C%D1%82%D0%B8%D1%80%D1%83%D1%8F-%D0%B6%D0%B5%D0%BD%D1%89%D0%B8%D0%BD%D0%B0-%D0%B8-%D0%BF%D0%BB%D0%B0%D1%87%D0%B0-%D0%B4%D0%B5%D0%B2%D1%83%D1%88%D0%BA%D0%B0-%D0%B8%D0%BC%D0%B5%D1%8F-%D0%B2%D1%81%D1%82%D1%80%D0%B5%D1%87%D1%83-%D1%81-1014577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77" y="2184400"/>
            <a:ext cx="5591907" cy="45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79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308" y="335045"/>
            <a:ext cx="7983416" cy="58146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Обеспечивать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взаимопонимание и согласованное взаимодействие ДОУ и семьи в осуществлении комплексного подхода к развитию ребенка.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Разрабатывать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внедрять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практику ДОУ разнообразные формы и методы взаимодействия детского сада и семьи.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активному включению родителей в психолого-педагогическую работу детского сада.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Компенсировать проблемы семейного воспитания: выявлять, поддерживать и развивать воспитательный потенциал семьи.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Повышать уровень педагогической и психологической культуры родителей.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Привлекать внимание родителей к интересам и потребностям ребенка.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Формировать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родителей практические умения в воспитании, обучении и развитии детей в домашних условиях.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7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918" y="32613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условия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доверительного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взаимодействия между ДОУ и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семьей: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42" y="1604889"/>
            <a:ext cx="9015045" cy="250873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семей воспитанников: учет различий в возрасте родителей, их образовании, общем культурном уровне, личностных особенностей родителей, их взглядов на воспитание, структуры и характера семейных отношений и др.;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открытость детского сада семье;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ориентация педагога на работу с детьми и родителями.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80" name="Picture 8" descr="Детское и семейное консультирование: профиль бакалавриата в вузах Росс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29" y="4057357"/>
            <a:ext cx="3856892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4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078" y="35356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работы с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078" y="1070551"/>
            <a:ext cx="8596668" cy="4169873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оллективные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(массовые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Наглядно-информационные.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радиционные ( педагогическое просвещение).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Нетрадиционные формы работы: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Информационно-аналитические.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Досуговые.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Наглядно-информационные.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6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441" y="429905"/>
            <a:ext cx="8596668" cy="52676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интересов, потребностей, запросов родителей, уровня их педагогической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грамотности.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проведения: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Проведение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социологических срезов,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опросов;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«Почтовый ящик»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блокноты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Досуговые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эмоционального контакта между педагогами, родителями,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детьми.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проведения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Совместные досуги, праздники</a:t>
            </a:r>
          </a:p>
          <a:p>
            <a:pPr lvl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Выставки работ родителей и детей</a:t>
            </a:r>
          </a:p>
          <a:p>
            <a:pPr lvl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Кружки и секции</a:t>
            </a:r>
          </a:p>
          <a:p>
            <a:pPr lvl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Клубы отцов, бабушек, дедушек, семинары, практикумы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3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23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Почтовый ящик              Родительский клуб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rused.ru/irk-mdou63/wp-content/uploads/sites/119/2017/11/IMG_8501-17-11-17-05-49-2-768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8" y="1390904"/>
            <a:ext cx="372435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.culture.ru/images/643f8b50-fb27-5d2e-b181-a84071efb6b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07" y="1390904"/>
            <a:ext cx="4043635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5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270</TotalTime>
  <Words>555</Words>
  <Application>Microsoft Office PowerPoint</Application>
  <PresentationFormat>Широкоэкранный</PresentationFormat>
  <Paragraphs>87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Грань</vt:lpstr>
      <vt:lpstr>     Тема: «Использование современных форм в работе  педагога-психолога с родителями для создания благоприятного психологического климата с целью повышения психологической безопасности образовательного пространства»  </vt:lpstr>
      <vt:lpstr>   «От того, как прошло детство, кто вел ребенка за руку в детские годы, что вошло в его разум и сердце из окружающего мира - от этого в решающей степени зависит, каким человеком станет сегодняшний малыш».  А.С. Макаренко  </vt:lpstr>
      <vt:lpstr>Семья – это уникальный первичный социум, где ребенок получает воспитание, знакомиться с семейными традициями и получает жизненный опыт. Для ребенка главные люди в жизни – родители, подарившие жизнь и воспитавшие его.</vt:lpstr>
      <vt:lpstr>Цель: создание благоприятных условий для внедрения новых форм и методов повышения эффективности семейного воспитания через взаимодействие детского сада и семьи. </vt:lpstr>
      <vt:lpstr>Презентация PowerPoint</vt:lpstr>
      <vt:lpstr>Основные условия доверительного взаимодействия между ДОУ и семьей:</vt:lpstr>
      <vt:lpstr>Формы работы с родителями </vt:lpstr>
      <vt:lpstr>Презентация PowerPoint</vt:lpstr>
      <vt:lpstr>Почтовый ящик              Родительский клуб</vt:lpstr>
      <vt:lpstr>Презентация PowerPoint</vt:lpstr>
      <vt:lpstr>Педагогический тренинг</vt:lpstr>
      <vt:lpstr>Презентация PowerPoint</vt:lpstr>
      <vt:lpstr>             Стенгазета                   Газета и журналы ДОУ  </vt:lpstr>
      <vt:lpstr>Современные формы в работе педагога-психолога с родителями для создания благоприятного психологического климата </vt:lpstr>
      <vt:lpstr>Письменные формы взаимодействия с родителями </vt:lpstr>
      <vt:lpstr>Для достижения успехов в воспитании дошкольников необходимо тесное сотрудничество семьи и детского сада!</vt:lpstr>
      <vt:lpstr> 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Тема: «Использование современных форм в работе педагога-психолога с родителями для создания благоприятного психологического климата с целью повышения психологической безопасности образовательного пространства»  </dc:title>
  <dc:creator>ПК</dc:creator>
  <cp:lastModifiedBy>ПК</cp:lastModifiedBy>
  <cp:revision>53</cp:revision>
  <dcterms:created xsi:type="dcterms:W3CDTF">2022-09-02T07:42:01Z</dcterms:created>
  <dcterms:modified xsi:type="dcterms:W3CDTF">2022-09-14T05:02:07Z</dcterms:modified>
</cp:coreProperties>
</file>