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4" r:id="rId4"/>
    <p:sldId id="266" r:id="rId5"/>
    <p:sldId id="264" r:id="rId6"/>
    <p:sldId id="275" r:id="rId7"/>
    <p:sldId id="269" r:id="rId8"/>
    <p:sldId id="281" r:id="rId9"/>
    <p:sldId id="283" r:id="rId10"/>
    <p:sldId id="279" r:id="rId11"/>
    <p:sldId id="285" r:id="rId12"/>
    <p:sldId id="280" r:id="rId13"/>
    <p:sldId id="286" r:id="rId14"/>
    <p:sldId id="287" r:id="rId15"/>
    <p:sldId id="289" r:id="rId16"/>
    <p:sldId id="290" r:id="rId17"/>
    <p:sldId id="297" r:id="rId18"/>
    <p:sldId id="291" r:id="rId19"/>
    <p:sldId id="292" r:id="rId20"/>
    <p:sldId id="257" r:id="rId21"/>
    <p:sldId id="293" r:id="rId22"/>
    <p:sldId id="294" r:id="rId23"/>
    <p:sldId id="267" r:id="rId24"/>
    <p:sldId id="259" r:id="rId25"/>
    <p:sldId id="295" r:id="rId26"/>
    <p:sldId id="296" r:id="rId27"/>
    <p:sldId id="26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27A07F-3A6D-482F-96D9-ECF41BF2D4FD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327A43-929F-4CCF-941E-903FEC579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22902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дошкольников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«ДСКВ 71 «Лучик»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Гнусенкова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Е.Р.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и по запросу &quot;финансовая грамотность дошкольников&quot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2493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2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Зубной техник   Учитель музыки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Ознакомление с профессиями родителей:</a:t>
            </a:r>
          </a:p>
          <a:p>
            <a:endParaRPr lang="ru-RU" dirty="0"/>
          </a:p>
        </p:txBody>
      </p:sp>
      <p:pic>
        <p:nvPicPr>
          <p:cNvPr id="4" name="Рисунок 3" descr="D:\Home_Folder\Downloads\IMG-f5bd671c6f6f8ae7ab39f7dfb595056b-V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88032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Home_Folder\Downloads\IMG-536814bc59960f7b161c5a3b90fcc272-V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889500" cy="3261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Врач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Home_Folder\Downloads\IMG-7c550bfd7e3d9ea275a9ca66e6cb180f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122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Ортопед – хирург      Лаборант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Home_Folder\Downloads\IMG-37af180d3454f17587963f3236f95742-V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240360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Home_Folder\Downloads\IMG-7d3901f804297c303bad3e77df10e04d-V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72578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5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068" y="116632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Правила финансовой грамотности: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Рисунок 3" descr="7 правил финансовой грамотности для родителей маленьких детей (Чтобы в 25 лет деньги не утекали сквозь пальцы)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536504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7 правил финансовой грамотности для родителей маленьких детей (Чтобы в 25 лет деньги не утекали сквозь пальцы)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878424" cy="3717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9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327"/>
            <a:ext cx="8183880" cy="41879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Чтение сказок по ФГ:</a:t>
            </a:r>
            <a:endParaRPr lang="ru-RU" b="1" dirty="0"/>
          </a:p>
        </p:txBody>
      </p:sp>
      <p:pic>
        <p:nvPicPr>
          <p:cNvPr id="4098" name="Picture 2" descr="D:\Home_Folder\Downloads\20201105_1013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036765" cy="404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ome_Folder\Downloads\20201105_1013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3471850" cy="46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Home_Folder\Desktop\ворт\4 КАЛЕНДАРНЫЙ ПЛАН СТАРШАЯ ГРУППА\СТАРШАЯ ГРУППА 2018-2019\АНДЕРСЕН\ФОТО ПРОЕКТА\20181029_09522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784" y="3776354"/>
            <a:ext cx="3527124" cy="280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8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о запросу &quot;дети и деньг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7225" y="-138112"/>
            <a:ext cx="10458450" cy="713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:\ПОДГОТОВИТЕЛЬНАЯ ГРУППА 2019 - 2020\Финансовая грамотность\ФИНАН ГРАМ\20200319_0834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2132856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ПОДГОТОВИТЕЛЬНАЯ ГРУППА 2019 - 2020\Финансовая грамотность\ФИНАН ГРАМ\20200319_0834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-1457"/>
            <a:ext cx="278777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ПОДГОТОВИТЕЛЬНАЯ ГРУППА 2019 - 2020\Финансовая грамотность\ФИНАН ГРАМ\20200319_0834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952328"/>
            <a:ext cx="2929254" cy="39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1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91" y="404664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Просмотр мультфильмов: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D:\Home_Folder\Desktop\14130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Картотеки: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 descr="D:\Home_Folder\Downloads\20201106_17135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5696" y="1124744"/>
            <a:ext cx="6264696" cy="53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4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15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</a:rPr>
              <a:t>Дидактические игры экономического содержания: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D:\Home_Folder\Downloads\20201105_1017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3345836" cy="44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ome_Folder\Downloads\20201106_1711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397590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Home_Folder\Downloads\20201106_1712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4974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Home_Folder\Downloads\20201106_1713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8047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Home_Folder\Downloads\20201106_1706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209594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6206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</a:t>
            </a:r>
            <a:r>
              <a:rPr lang="ru-RU" b="1" dirty="0"/>
              <a:t>Можно смотреть на деньги свысока,</a:t>
            </a:r>
          </a:p>
          <a:p>
            <a:r>
              <a:rPr lang="ru-RU" b="1" dirty="0"/>
              <a:t>но ни в коем случае нельзя упускать их из виду».</a:t>
            </a:r>
          </a:p>
          <a:p>
            <a:r>
              <a:rPr lang="ru-RU" dirty="0"/>
              <a:t>А. Прево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413338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Финансовая грамотность</a:t>
            </a:r>
            <a:r>
              <a:rPr lang="ru-RU" sz="2800" dirty="0"/>
              <a:t> – это психологическое качество человека, показывающее степень его осведомленности в </a:t>
            </a:r>
            <a:r>
              <a:rPr lang="ru-RU" sz="2800" b="1" dirty="0"/>
              <a:t>финансовых вопросах</a:t>
            </a:r>
            <a:r>
              <a:rPr lang="ru-RU" sz="2800" dirty="0"/>
              <a:t>, умение зарабатывать и управлять деньгами.</a:t>
            </a:r>
          </a:p>
        </p:txBody>
      </p:sp>
      <p:pic>
        <p:nvPicPr>
          <p:cNvPr id="5" name="Рисунок 4" descr="Картинки по запросу &quot;кошелек рисунок&quot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699792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&quot;кошелек рисунок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988" y="4683800"/>
            <a:ext cx="2734677" cy="190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7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Сюжетно – ролевая игра «Банк»</a:t>
            </a:r>
            <a:endParaRPr lang="ru-RU" b="1" dirty="0"/>
          </a:p>
        </p:txBody>
      </p:sp>
      <p:pic>
        <p:nvPicPr>
          <p:cNvPr id="1026" name="Picture 2" descr="I:\ПОДГОТОВИТЕЛЬНАЯ ГРУППА 2019 - 2020\Финансовая грамотность\ФИНАН ГРАМ\20190919_1131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458" y="2132856"/>
            <a:ext cx="4855468" cy="31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ПОДГОТОВИТЕЛЬНАЯ ГРУППА 2019 - 2020\Финансовая грамотность\ФИНАН ГРАМ\20190919_1133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797" y="1765889"/>
            <a:ext cx="381388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I:\Финансовая грамотность\ФИНАН ГРАМ\20190919_1133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6552" y="568035"/>
            <a:ext cx="4645497" cy="56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Финансовая грамотность\ФИНАН ГРАМ\20190919_11321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1318252"/>
            <a:ext cx="45622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I:\ПОДГОТОВИТЕЛЬНАЯ ГРУППА 2019 - 2020\Финансовая грамотность\ФИНАН ГРАМ\20190919_113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141375"/>
            <a:ext cx="3139998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:\ПОДГОТОВИТЕЛЬНАЯ ГРУППА 2019 - 2020\Финансовая грамотность\ФИНАН ГРАМ\20190919_1133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92190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артинки по запросу &quot;кошелек рисунок&quot;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4149080"/>
            <a:ext cx="2016224" cy="2708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50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I:\ПОДГОТОВИТЕЛЬНАЯ ГРУППА 2019 - 2020\Финансовая грамотность\ФИНАН ГРАМ\20190919_1132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2874258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ПОДГОТОВИТЕЛЬНАЯ ГРУППА 2019 - 2020\Финансовая грамотность\ФИНАН ГРАМ\20190919_113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327382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ПОДГОТОВИТЕЛЬНАЯ ГРУППА 2019 - 2020\Финансовая грамотность\ФИНАН ГРАМ\20190919_1134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321982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39" y="18864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effectLst/>
              </a:rPr>
              <a:t>Леп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– бук «Маленький финансист»: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I:\ПОДГОТОВИТЕЛЬНАЯ ГРУППА 2019 - 2020\Финансовая грамотность\ФИНАН ГРАМ\20200318_08183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1115" y="1340768"/>
            <a:ext cx="51141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ПОДГОТОВИТЕЛЬНАЯ ГРУППА 2019 - 2020\Финансовая грамотность\ФИНАН ГРАМ\20200318_08174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373255"/>
            <a:ext cx="4695638" cy="34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I:\ПОДГОТОВИТЕЛЬНАЯ ГРУППА 2019 - 2020\Финансовая грамотность\ФИНАН ГРАМ\20200318_0817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780961"/>
            <a:ext cx="473764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I:\ПОДГОТОВИТЕЛЬНАЯ ГРУППА 2019 - 2020\Финансовая грамотность\ФИНАН ГРАМ\20200318_0817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9" y="-1"/>
            <a:ext cx="4567208" cy="36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Итог работы по формированию ФГ: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82341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 Деньги не появляются сами собой, а зарабатываются.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 Сначала зарабатываем – потом тратим: соответственно, чем больше зарабатываешь и разумнее тратишь, тем больше можешь купить.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Деньги любят счет (дети должны уметь считать деньги, например, сдачу в магазине, деньги, которые они могут потратить в магазине).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dirty="0"/>
              <a:t> Финансы – это интересно и увлекательно.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33722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ртинки по запросу &quot;дети и деньги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-14639"/>
            <a:ext cx="10429875" cy="70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3613" y="2564903"/>
            <a:ext cx="9185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Актуальность: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современном мире ребенок поневоле встречается с экономикой, даже если его не учат этому. </a:t>
            </a:r>
            <a:r>
              <a:rPr lang="ru-RU" dirty="0" smtClean="0"/>
              <a:t>Дети </a:t>
            </a:r>
            <a:r>
              <a:rPr lang="ru-RU" dirty="0"/>
              <a:t>должны осознавать, что денежные средства зарабатываются собственным трудом. Ребёнку нужно помочь в освоении финансовой грамотности, но не делать все за него. Обучение экономической культуре не сводится к тому, чтобы учить зарабатывать деньги. На первый план ставится формирование нравственных понятий: честность, обязательность, умение подчинять свои желания возможностям, законопослушность, взаимопомощь и пр. А также ориентация дошкольников в экономическом пространстве современного мира на материале в соответствии с возрастными возможностями. </a:t>
            </a:r>
          </a:p>
          <a:p>
            <a:pPr algn="just"/>
            <a:r>
              <a:rPr lang="ru-RU" dirty="0"/>
              <a:t>Таким образом, актуальность проекта в том, чтобы за счет использования информационной среды максимально полно использовать интерес детей к экономической деятельности, оптимизировать их интеллектуальную нагрузку. </a:t>
            </a:r>
          </a:p>
        </p:txBody>
      </p:sp>
    </p:spTree>
    <p:extLst>
      <p:ext uri="{BB962C8B-B14F-4D97-AF65-F5344CB8AC3E}">
        <p14:creationId xmlns:p14="http://schemas.microsoft.com/office/powerpoint/2010/main" val="10885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6912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Цель: 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600" b="1" dirty="0"/>
              <a:t>С</a:t>
            </a:r>
            <a:r>
              <a:rPr lang="ru-RU" sz="3600" b="1" dirty="0" smtClean="0"/>
              <a:t>формировать </a:t>
            </a:r>
            <a:r>
              <a:rPr lang="ru-RU" sz="3600" b="1" dirty="0"/>
              <a:t>основы финансовой грамотности у детей старшего дошкольного возраста</a:t>
            </a:r>
            <a:r>
              <a:rPr lang="ru-RU" sz="3200" b="1" dirty="0"/>
              <a:t>.</a:t>
            </a:r>
          </a:p>
        </p:txBody>
      </p:sp>
      <p:pic>
        <p:nvPicPr>
          <p:cNvPr id="4" name="Рисунок 3" descr="Картинки по запросу &quot;кошелек рисунок&quot;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2280" y="3212976"/>
            <a:ext cx="1858541" cy="3520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72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6693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400" b="1" dirty="0" smtClean="0"/>
              <a:t>Задачи:</a:t>
            </a:r>
            <a:endParaRPr lang="ru-RU" sz="2400" b="1" dirty="0"/>
          </a:p>
          <a:p>
            <a:pPr lvl="0"/>
            <a:r>
              <a:rPr lang="ru-RU" sz="2000" dirty="0" smtClean="0"/>
              <a:t>Способствовать </a:t>
            </a:r>
            <a:r>
              <a:rPr lang="ru-RU" sz="2000" dirty="0"/>
              <a:t>развитию у дошкольников </a:t>
            </a:r>
            <a:r>
              <a:rPr lang="ru-RU" sz="2000" dirty="0" smtClean="0"/>
              <a:t>экономического </a:t>
            </a:r>
            <a:r>
              <a:rPr lang="ru-RU" sz="2000" dirty="0"/>
              <a:t>мышления, интереса к экономическим знаниям посредством создания и использования инновационных дидактических средств обучения и развития с помощью экономических игр, задач, направленных на обучение детей правильному отношению к деньгам, способам их зарабатывания и разумному </a:t>
            </a:r>
            <a:r>
              <a:rPr lang="ru-RU" sz="2000" dirty="0" smtClean="0"/>
              <a:t>использованию;</a:t>
            </a:r>
            <a:endParaRPr lang="ru-RU" sz="2000" dirty="0"/>
          </a:p>
          <a:p>
            <a:pPr lvl="0"/>
            <a:r>
              <a:rPr lang="ru-RU" sz="2000" dirty="0"/>
              <a:t>Расширять представления детей о деньгах </a:t>
            </a:r>
            <a:r>
              <a:rPr lang="ru-RU" sz="2000"/>
              <a:t>и </a:t>
            </a:r>
            <a:r>
              <a:rPr lang="ru-RU" sz="2000" smtClean="0"/>
              <a:t> </a:t>
            </a:r>
            <a:r>
              <a:rPr lang="ru-RU" sz="2000" dirty="0"/>
              <a:t>расхода семейного бюджета;</a:t>
            </a:r>
          </a:p>
          <a:p>
            <a:pPr lvl="0"/>
            <a:r>
              <a:rPr lang="ru-RU" sz="2000" dirty="0"/>
              <a:t>Формировать правильное отношение к деньгам как предмет жизненно необходимый.</a:t>
            </a:r>
          </a:p>
          <a:p>
            <a:pPr lvl="0"/>
            <a:r>
              <a:rPr lang="ru-RU" sz="2000" dirty="0"/>
              <a:t> Формировать знания о том, что деньги надо сначала заработать, а потом </a:t>
            </a:r>
            <a:r>
              <a:rPr lang="ru-RU" sz="2000" dirty="0" smtClean="0"/>
              <a:t>тратить;</a:t>
            </a:r>
            <a:endParaRPr lang="ru-RU" sz="2000" dirty="0"/>
          </a:p>
          <a:p>
            <a:pPr lvl="0"/>
            <a:r>
              <a:rPr lang="ru-RU" sz="2000" dirty="0"/>
              <a:t>Повысить  уровень финансовой грамотности участников </a:t>
            </a:r>
            <a:r>
              <a:rPr lang="ru-RU" sz="2000" dirty="0" err="1"/>
              <a:t>воспитательно</a:t>
            </a:r>
            <a:r>
              <a:rPr lang="ru-RU" sz="2000" dirty="0"/>
              <a:t> – образовательного </a:t>
            </a:r>
            <a:r>
              <a:rPr lang="ru-RU" sz="2000" dirty="0" smtClean="0"/>
              <a:t>процесса; </a:t>
            </a:r>
            <a:endParaRPr lang="ru-RU" sz="2000" dirty="0"/>
          </a:p>
          <a:p>
            <a:pPr lvl="0"/>
            <a:r>
              <a:rPr lang="ru-RU" sz="2000" dirty="0"/>
              <a:t>Активизировать работу по экономическому развитию дошкольников через обогащение ППС.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8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                </a:t>
            </a:r>
            <a:r>
              <a:rPr lang="ru-RU" b="1" dirty="0" smtClean="0"/>
              <a:t>Участники: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Дети  </a:t>
            </a:r>
            <a:r>
              <a:rPr lang="ru-RU" dirty="0"/>
              <a:t>дошкольного </a:t>
            </a:r>
            <a:r>
              <a:rPr lang="ru-RU" dirty="0" smtClean="0"/>
              <a:t>возраста, </a:t>
            </a:r>
          </a:p>
          <a:p>
            <a:endParaRPr lang="ru-RU" dirty="0" smtClean="0"/>
          </a:p>
          <a:p>
            <a:r>
              <a:rPr lang="ru-RU" dirty="0" smtClean="0"/>
              <a:t>Воспитатель группы</a:t>
            </a:r>
            <a:r>
              <a:rPr lang="ru-RU" dirty="0"/>
              <a:t>,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одители </a:t>
            </a:r>
            <a:r>
              <a:rPr lang="ru-RU" dirty="0"/>
              <a:t>(законные представители)</a:t>
            </a:r>
          </a:p>
          <a:p>
            <a:endParaRPr lang="ru-RU" dirty="0"/>
          </a:p>
        </p:txBody>
      </p:sp>
      <p:pic>
        <p:nvPicPr>
          <p:cNvPr id="4" name="Рисунок 3" descr="Картинки по запросу &quot;кошелек рисунок&quot;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855318"/>
            <a:ext cx="2589490" cy="300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&quot;рубли 500&quot;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78" y="5013176"/>
            <a:ext cx="3429000" cy="150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0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Этапы работы по формированию финансовой грамотности: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908720"/>
            <a:ext cx="73448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-Просмотр презентаций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«Деньги», «Для чего нужны деньги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-Просмотр мультфильмов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«Уроки тетушки Совы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-Консультации для родителей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«Маленький финансист», «Для чего ребенку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финансовая грамотность?», «Что должен знать малыш о финансах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-Образовательная деятельность </a:t>
            </a:r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страну Экономика», «Приключения мышат в страну финансов».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Отгадывание загадок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ФГ, чтение пословиц и поговорок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-Пополнение предметно – пространственной среды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СРИ «Банк», «Инкассаторы». --Обогащение игр новыми атрибутами.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сюжетно – ролевых игр, с использованием денег.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-Изготовление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бука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«Финансовая грамотность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-Дидактические игры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«Что быстрее купят?», «Деньги», «Как вести себя в магазине».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картотек игр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ФГ, игр с экономическим содержанием.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Изучение правил по финансовой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грамотности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Итоговое мероприятие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Викторина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«Путешествие в страну Экономика».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7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Приобщение дошкольников к труду. Выполнению поручений, как основа профессий, для зарабатывания средств.</a:t>
            </a:r>
          </a:p>
          <a:p>
            <a:pPr marL="0" indent="0" algn="ctr">
              <a:buNone/>
            </a:pPr>
            <a:r>
              <a:rPr lang="ru-RU" b="1" dirty="0" smtClean="0"/>
              <a:t>Акция: «Я помощник»</a:t>
            </a:r>
          </a:p>
          <a:p>
            <a:pPr algn="ctr">
              <a:buFontTx/>
              <a:buChar char="-"/>
            </a:pPr>
            <a:endParaRPr lang="ru-RU" b="1" dirty="0"/>
          </a:p>
        </p:txBody>
      </p:sp>
      <p:pic>
        <p:nvPicPr>
          <p:cNvPr id="1026" name="Picture 2" descr="D:\Home_Folder\Downloads\20201020_0816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2483493"/>
            <a:ext cx="3240361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Home_Folder\Downloads\IMG-a0d59bc0f6935c40a52d966493f46ac4-V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3810269" cy="4157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9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Home_Folder\Downloads\IMG-a8142616364144a5b28b4dc1111d857a-V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880320" cy="385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Home_Folder\Downloads\IMG-b00d951ce778dcd260a06a51bf2faaf9-V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47684"/>
            <a:ext cx="3744416" cy="463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Home_Folder\Downloads\IMG-65eb040f0c537da559e730e82ec90154-V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005305"/>
            <a:ext cx="295328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8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</TotalTime>
  <Words>332</Words>
  <Application>Microsoft Office PowerPoint</Application>
  <PresentationFormat>Экран (4:3)</PresentationFormat>
  <Paragraphs>49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 Финансовая грамотность дошкольников МДОАУ «ДСКВ 71 «Лучик» Гнусенкова Е.Р.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Зубной техник   Учитель музыки </vt:lpstr>
      <vt:lpstr>Врач</vt:lpstr>
      <vt:lpstr>Ортопед – хирург      Лаборант</vt:lpstr>
      <vt:lpstr>Презентация PowerPoint</vt:lpstr>
      <vt:lpstr>Презентация PowerPoint</vt:lpstr>
      <vt:lpstr>Презентация PowerPoint</vt:lpstr>
      <vt:lpstr>Просмотр мультфильмов:</vt:lpstr>
      <vt:lpstr>Картотеки:</vt:lpstr>
      <vt:lpstr>Дидактические игры экономического содержания: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Леп – бук «Маленький финансист»:</vt:lpstr>
      <vt:lpstr>Презентация PowerPoint</vt:lpstr>
      <vt:lpstr>Итог работы по формированию ФГ: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61</cp:revision>
  <dcterms:created xsi:type="dcterms:W3CDTF">2020-03-16T08:46:10Z</dcterms:created>
  <dcterms:modified xsi:type="dcterms:W3CDTF">2020-11-11T13:10:55Z</dcterms:modified>
</cp:coreProperties>
</file>