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6" r:id="rId5"/>
    <p:sldId id="259" r:id="rId6"/>
    <p:sldId id="260" r:id="rId7"/>
    <p:sldId id="261" r:id="rId8"/>
    <p:sldId id="278" r:id="rId9"/>
    <p:sldId id="262" r:id="rId10"/>
    <p:sldId id="279" r:id="rId11"/>
    <p:sldId id="280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4" autoAdjust="0"/>
  </p:normalViewPr>
  <p:slideViewPr>
    <p:cSldViewPr snapToGrid="0">
      <p:cViewPr>
        <p:scale>
          <a:sx n="100" d="100"/>
          <a:sy n="100" d="100"/>
        </p:scale>
        <p:origin x="-126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полет гагарин\s_c32e28c46fa7e40145c80ba2be401d59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61258" y="1031967"/>
            <a:ext cx="11930742" cy="1867988"/>
          </a:xfr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ДЕКАДЫ </a:t>
            </a:r>
            <a:br>
              <a:rPr lang="ru-RU" sz="4800" b="1" dirty="0" smtClean="0">
                <a:solidFill>
                  <a:srgbClr val="FFFF00"/>
                </a:solidFill>
              </a:rPr>
            </a:br>
            <a:r>
              <a:rPr lang="ru-RU" sz="4800" b="1" dirty="0" smtClean="0">
                <a:solidFill>
                  <a:srgbClr val="FFFF00"/>
                </a:solidFill>
              </a:rPr>
              <a:t>«юные покорители космоса»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85798" y="4777381"/>
            <a:ext cx="11506201" cy="860400"/>
          </a:xfrm>
        </p:spPr>
        <p:txBody>
          <a:bodyPr>
            <a:normAutofit fontScale="25000" lnSpcReduction="20000"/>
          </a:bodyPr>
          <a:lstStyle/>
          <a:p>
            <a:pPr algn="r"/>
            <a:endParaRPr lang="ru-RU" sz="12800" b="1" dirty="0" smtClean="0">
              <a:solidFill>
                <a:srgbClr val="00B050"/>
              </a:solidFill>
            </a:endParaRPr>
          </a:p>
          <a:p>
            <a:pPr algn="r"/>
            <a:r>
              <a:rPr lang="ru-RU" sz="12800" b="1" dirty="0" err="1" smtClean="0">
                <a:solidFill>
                  <a:srgbClr val="FFFF00"/>
                </a:solidFill>
              </a:rPr>
              <a:t>Мдоау</a:t>
            </a:r>
            <a:r>
              <a:rPr lang="ru-RU" sz="12800" b="1" dirty="0" smtClean="0">
                <a:solidFill>
                  <a:srgbClr val="FFFF00"/>
                </a:solidFill>
              </a:rPr>
              <a:t> «Детский сад № 55 «Солнышко» г. Орска»</a:t>
            </a:r>
          </a:p>
          <a:p>
            <a:pPr algn="r"/>
            <a:r>
              <a:rPr lang="ru-RU" sz="12800" b="1" dirty="0" smtClean="0">
                <a:solidFill>
                  <a:srgbClr val="FFFF00"/>
                </a:solidFill>
              </a:rPr>
              <a:t>старшая группа</a:t>
            </a:r>
          </a:p>
          <a:p>
            <a:pPr algn="r"/>
            <a:r>
              <a:rPr lang="ru-RU" sz="12800" b="1" dirty="0" err="1" smtClean="0">
                <a:solidFill>
                  <a:srgbClr val="FFFF00"/>
                </a:solidFill>
              </a:rPr>
              <a:t>ВОСПИТАТЕЛь</a:t>
            </a:r>
            <a:r>
              <a:rPr lang="ru-RU" sz="12800" b="1" dirty="0" smtClean="0">
                <a:solidFill>
                  <a:srgbClr val="FFFF00"/>
                </a:solidFill>
              </a:rPr>
              <a:t> – Зиновьева И.А.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32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EE80B0D-DFEF-446B-8331-847EB510A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610525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5211" y="0"/>
            <a:ext cx="9859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cs typeface="Aharoni" pitchFamily="2" charset="-79"/>
              </a:rPr>
              <a:t>Конкурс стихов о КОСМОСЕ</a:t>
            </a:r>
            <a:endParaRPr lang="ru-RU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4377695" cy="58372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1500"/>
            <a:ext cx="4589463" cy="61196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0073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EE80B0D-DFEF-446B-8331-847EB510A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610525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5211" y="0"/>
            <a:ext cx="9126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Растет достойная космическая смена</a:t>
            </a:r>
            <a:endParaRPr lang="ru-RU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85" y="457199"/>
            <a:ext cx="9904228" cy="74279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566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5801" y="609600"/>
            <a:ext cx="11506199" cy="1456267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СПАСИБО ЗА ВНИМАНИЕ!!</a:t>
            </a:r>
            <a:endParaRPr lang="ru-RU" sz="60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EC515CF-22ED-419F-BE8C-635EA2F0CE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93700"/>
            <a:ext cx="6022975" cy="65770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009940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22A3E77-70CE-463A-AD37-07CF7296F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2192000" cy="2642532"/>
          </a:xfrm>
        </p:spPr>
        <p:txBody>
          <a:bodyPr>
            <a:normAutofit/>
          </a:bodyPr>
          <a:lstStyle/>
          <a:p>
            <a:r>
              <a:rPr lang="ru-RU" dirty="0"/>
              <a:t>Что такое космос? Космос — это пространство, которое окружает нашу планету Земля. В космическом пространстве движутся звезды, планеты и многие другие объекты.</a:t>
            </a:r>
          </a:p>
          <a:p>
            <a:r>
              <a:rPr lang="ru-RU" dirty="0"/>
              <a:t>В философском смысле слово «космос» обозначало вакуум, вокруг планеты Земля, считавшейся некогда «центром мира».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В более широком смысле и в научной практике под термином «космос» понимают незаполненные участки Вселенной, лежащие вне пределов атмосфер небесных тел (в частности, планет).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A6406EE-F2B0-4412-80A0-F5B7906AF0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18D6464-C3A1-4B68-8D01-633E919EB84A}"/>
              </a:ext>
            </a:extLst>
          </p:cNvPr>
          <p:cNvSpPr txBox="1"/>
          <p:nvPr/>
        </p:nvSpPr>
        <p:spPr>
          <a:xfrm>
            <a:off x="6772712" y="100668"/>
            <a:ext cx="541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5943" y="378823"/>
            <a:ext cx="117826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haroni" pitchFamily="2" charset="-79"/>
              </a:rPr>
              <a:t>Занятие «Космические дали»</a:t>
            </a:r>
            <a:endParaRPr lang="ru-RU" sz="4400" dirty="0">
              <a:solidFill>
                <a:schemeClr val="accent2">
                  <a:lumMod val="60000"/>
                  <a:lumOff val="40000"/>
                </a:schemeClr>
              </a:solidFill>
              <a:cs typeface="Aharoni" pitchFamily="2" charset="-79"/>
            </a:endParaRPr>
          </a:p>
        </p:txBody>
      </p:sp>
      <p:pic>
        <p:nvPicPr>
          <p:cNvPr id="1026" name="Picture 2" descr="E:\Мои документы\ФОТО\изображение_viber_2021-04-13_11-05-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024"/>
            <a:ext cx="6337299" cy="47529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Мои документы\ФОТО\изображение_viber_2021-04-13_13-10-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98" y="2105025"/>
            <a:ext cx="6337301" cy="47529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8917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4D188DD-128D-48CE-BAFC-4E63C0E19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2256639"/>
          </a:xfrm>
        </p:spPr>
        <p:txBody>
          <a:bodyPr/>
          <a:lstStyle/>
          <a:p>
            <a:r>
              <a:rPr lang="ru-RU" dirty="0" smtClean="0"/>
              <a:t>группы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EBD64E9-BFB5-4B78-B228-11A1E0F247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81901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679CCE-8B89-4413-8FEC-F6A10DEE0C47}"/>
              </a:ext>
            </a:extLst>
          </p:cNvPr>
          <p:cNvSpPr txBox="1"/>
          <p:nvPr/>
        </p:nvSpPr>
        <p:spPr>
          <a:xfrm>
            <a:off x="7569665" y="1128319"/>
            <a:ext cx="462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6754" y="209006"/>
            <a:ext cx="123313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haroni" pitchFamily="2" charset="-79"/>
              </a:rPr>
              <a:t>Конструктивно-модельная деятельность: </a:t>
            </a:r>
          </a:p>
          <a:p>
            <a:pPr algn="ctr"/>
            <a:r>
              <a:rPr lang="ru-RU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haroni" pitchFamily="2" charset="-79"/>
              </a:rPr>
              <a:t>«КОСМОНАВТ»</a:t>
            </a:r>
            <a:endParaRPr lang="ru-RU" sz="4400" dirty="0">
              <a:solidFill>
                <a:schemeClr val="accent2">
                  <a:lumMod val="60000"/>
                  <a:lumOff val="40000"/>
                </a:schemeClr>
              </a:solidFill>
              <a:cs typeface="Aharoni" pitchFamily="2" charset="-79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15" y="1842009"/>
            <a:ext cx="4974235" cy="6632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575"/>
            <a:ext cx="6680747" cy="89079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5309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Читаем о </a:t>
            </a:r>
            <a:r>
              <a:rPr lang="ru-RU" dirty="0" err="1" smtClean="0"/>
              <a:t>КОСМОСе</a:t>
            </a:r>
            <a:endParaRPr lang="ru-RU" dirty="0"/>
          </a:p>
        </p:txBody>
      </p:sp>
      <p:pic>
        <p:nvPicPr>
          <p:cNvPr id="2" name="Picture 2" descr="E:\Мои документы\ФОТО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47825"/>
            <a:ext cx="3800475" cy="5067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Мои документы\ФОТО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2062162"/>
            <a:ext cx="5200650" cy="3900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Мои документы\ФОТО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662" y="1343025"/>
            <a:ext cx="3843338" cy="5124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920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09007" y="248194"/>
            <a:ext cx="11743508" cy="101890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 smtClean="0">
                <a:cs typeface="Aharoni" pitchFamily="2" charset="-79"/>
              </a:rPr>
              <a:t>Лэпбук</a:t>
            </a:r>
            <a:r>
              <a:rPr lang="ru-RU" sz="5400" b="1" dirty="0" smtClean="0">
                <a:cs typeface="Aharoni" pitchFamily="2" charset="-79"/>
              </a:rPr>
              <a:t> «КОСМОС»</a:t>
            </a:r>
            <a:endParaRPr lang="ru-RU" sz="5400" b="1" dirty="0">
              <a:cs typeface="Aharoni" pitchFamily="2" charset="-79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28920"/>
            <a:ext cx="7505700" cy="56290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7305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6612" y="217714"/>
            <a:ext cx="10131425" cy="84037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cs typeface="Aharoni" pitchFamily="2" charset="-79"/>
              </a:rPr>
              <a:t>Дети рисуют: «космос глазами детей»</a:t>
            </a:r>
            <a:endParaRPr lang="ru-RU" sz="2400" b="1" dirty="0">
              <a:cs typeface="Aharoni" pitchFamily="2" charset="-79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80881" y="1704977"/>
            <a:ext cx="7249835" cy="54371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133" y="1618458"/>
            <a:ext cx="7480560" cy="56102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5460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1" y="182880"/>
            <a:ext cx="10131425" cy="272224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cs typeface="Aharoni" pitchFamily="2" charset="-79"/>
              </a:rPr>
              <a:t>Школа </a:t>
            </a:r>
            <a:br>
              <a:rPr lang="ru-RU" b="1" dirty="0" smtClean="0">
                <a:cs typeface="Aharoni" pitchFamily="2" charset="-79"/>
              </a:rPr>
            </a:br>
            <a:r>
              <a:rPr lang="ru-RU" b="1" dirty="0" smtClean="0">
                <a:cs typeface="Aharoni" pitchFamily="2" charset="-79"/>
              </a:rPr>
              <a:t> юных </a:t>
            </a:r>
            <a:br>
              <a:rPr lang="ru-RU" b="1" dirty="0" smtClean="0">
                <a:cs typeface="Aharoni" pitchFamily="2" charset="-79"/>
              </a:rPr>
            </a:br>
            <a:r>
              <a:rPr lang="ru-RU" b="1" dirty="0" smtClean="0">
                <a:cs typeface="Aharoni" pitchFamily="2" charset="-79"/>
              </a:rPr>
              <a:t>  космонавтов</a:t>
            </a:r>
            <a:endParaRPr lang="ru-RU" b="1" dirty="0">
              <a:cs typeface="Aharoni" pitchFamily="2" charset="-79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1" y="680494"/>
            <a:ext cx="4632969" cy="61775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740571"/>
            <a:ext cx="4517174" cy="60231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6438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05525" y="182879"/>
            <a:ext cx="5943600" cy="6417945"/>
          </a:xfrm>
        </p:spPr>
        <p:txBody>
          <a:bodyPr/>
          <a:lstStyle/>
          <a:p>
            <a:pPr algn="ctr"/>
            <a:r>
              <a:rPr lang="ru-RU" b="1" dirty="0" smtClean="0">
                <a:cs typeface="Aharoni" pitchFamily="2" charset="-79"/>
              </a:rPr>
              <a:t>ПОЕХАЛИ!</a:t>
            </a:r>
            <a:endParaRPr lang="ru-RU" b="1" dirty="0">
              <a:cs typeface="Aharoni" pitchFamily="2" charset="-79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-1828800"/>
            <a:ext cx="5019675" cy="90758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6438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EE80B0D-DFEF-446B-8331-847EB510A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6610525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5211" y="0"/>
            <a:ext cx="8175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cs typeface="Aharoni" pitchFamily="2" charset="-79"/>
              </a:rPr>
              <a:t>Звезды манят…</a:t>
            </a:r>
            <a:endParaRPr lang="ru-RU" sz="3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5033"/>
            <a:ext cx="9058274" cy="67934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9927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401</TotalTime>
  <Words>146</Words>
  <Application>Microsoft Office PowerPoint</Application>
  <PresentationFormat>Произвольный</PresentationFormat>
  <Paragraphs>27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Небесная</vt:lpstr>
      <vt:lpstr>ДЕКАДЫ  «юные покорители космоса»</vt:lpstr>
      <vt:lpstr>Презентация PowerPoint</vt:lpstr>
      <vt:lpstr>Презентация PowerPoint</vt:lpstr>
      <vt:lpstr>Читаем о КОСМОСе</vt:lpstr>
      <vt:lpstr>Лэпбук «КОСМОС»</vt:lpstr>
      <vt:lpstr>Дети рисуют: «космос глазами детей»</vt:lpstr>
      <vt:lpstr>Школа   юных    космонавтов</vt:lpstr>
      <vt:lpstr>ПОЕХАЛИ!</vt:lpstr>
      <vt:lpstr>Презентация PowerPoint</vt:lpstr>
      <vt:lpstr>Презентация PowerPoint</vt:lpstr>
      <vt:lpstr>Презентация PowerPoint</vt:lpstr>
      <vt:lpstr>СПАСИБО ЗА ВНИМАНИЕ!!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Загадочный космос</dc:title>
  <dc:creator>User-3</dc:creator>
  <cp:lastModifiedBy>ДС 55</cp:lastModifiedBy>
  <cp:revision>52</cp:revision>
  <dcterms:created xsi:type="dcterms:W3CDTF">2019-10-21T13:59:14Z</dcterms:created>
  <dcterms:modified xsi:type="dcterms:W3CDTF">2021-04-13T09:17:03Z</dcterms:modified>
</cp:coreProperties>
</file>