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2389" y="1672046"/>
            <a:ext cx="7014754" cy="1714618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Краткосрочный проект на тему: «Неделя футбола».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8572" y="3644537"/>
            <a:ext cx="4898572" cy="1489166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Составила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провела: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1 категории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Завгородняя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В.В.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234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практико-ориентированный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игровой.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Продолжительность: краткосрочный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18.10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22.10.2021.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Участники:  дети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группы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«Почемучки»,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родители, педагоги ДОУ.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Формирование навыков игры в футбол у детей старшего дошкольного возраста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41836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526" y="796834"/>
            <a:ext cx="102543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Познакомить воспитанников с историей возникновения футбола;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Продолжать знакомить с правилами игры в футбол;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интерес к футболу.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Повышать интерес родителей к здоровому образу жизни, привлечением их к участию в оздоровительных мероприятиях вместе с детьми.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Создать условия для совместной деятельности детей, педагогов, способствующие сохранению и укреплению здоровья всех участников проекта.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мотивацию детей на сохранение и укрепление своего здоровья и воспитания социально значимых личностных качеств посредством знакомства с футболом.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43000" y="1048869"/>
            <a:ext cx="1001805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indent="449263"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Одной из актуальных проблем современного общества является сохранение и укрепление здоровья подрастающего поколения. К сожалению, неблагоприятная экологическая обстановка, недостаточность витаминизации, ограничение возможности для занятий физической культурой и спортом, отсутствие знаний и умений ведения здорового образа жизни, приводят к ухудшению здоровья дошкольников. Первые представления о здоровье и здоровом образе жизни формируются уже в дошкольном возрасте, который является основополагающим в становлении личности человека.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763" y="1183341"/>
            <a:ext cx="1005840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Ожидаемый результат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Участвуя в реализации данного проекта, мы хотим расширить представления детей и педагогов о летних видах спорта более подробно, сформировать положительное отношение к занятиям физической культурой и спортом, установить традиционное спортивное мероприятие (футбол), вызывающее положительный эмоциональный отклик, приобщающее всех участников проекта к здоровому образу жизни.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86" y="809897"/>
            <a:ext cx="92093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мультфильма «Футбольные звезды»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 descr="IMG_20211130_1146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26" y="2387236"/>
            <a:ext cx="4759234" cy="3569426"/>
          </a:xfrm>
          <a:prstGeom prst="rect">
            <a:avLst/>
          </a:prstGeom>
        </p:spPr>
      </p:pic>
      <p:pic>
        <p:nvPicPr>
          <p:cNvPr id="4" name="Рисунок 3" descr="IMG_20211130_1146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863" y="2387236"/>
            <a:ext cx="4794069" cy="35955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7417" y="953589"/>
            <a:ext cx="4699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презентации 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1202_1151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43" y="2096588"/>
            <a:ext cx="5164183" cy="3873137"/>
          </a:xfrm>
          <a:prstGeom prst="rect">
            <a:avLst/>
          </a:prstGeom>
        </p:spPr>
      </p:pic>
      <p:pic>
        <p:nvPicPr>
          <p:cNvPr id="4" name="Рисунок 3" descr="Screenshot_20211228-215143.jpg"/>
          <p:cNvPicPr>
            <a:picLocks noChangeAspect="1"/>
          </p:cNvPicPr>
          <p:nvPr/>
        </p:nvPicPr>
        <p:blipFill>
          <a:blip r:embed="rId3"/>
          <a:srcRect l="18750" r="18786"/>
          <a:stretch>
            <a:fillRect/>
          </a:stretch>
        </p:blipFill>
        <p:spPr>
          <a:xfrm>
            <a:off x="875213" y="1584247"/>
            <a:ext cx="2534194" cy="1993898"/>
          </a:xfrm>
          <a:prstGeom prst="rect">
            <a:avLst/>
          </a:prstGeom>
        </p:spPr>
      </p:pic>
      <p:pic>
        <p:nvPicPr>
          <p:cNvPr id="5" name="Рисунок 4" descr="Screenshot_20211228-215652.jpg"/>
          <p:cNvPicPr>
            <a:picLocks noChangeAspect="1"/>
          </p:cNvPicPr>
          <p:nvPr/>
        </p:nvPicPr>
        <p:blipFill>
          <a:blip r:embed="rId4"/>
          <a:srcRect l="19178" r="19429"/>
          <a:stretch>
            <a:fillRect/>
          </a:stretch>
        </p:blipFill>
        <p:spPr>
          <a:xfrm>
            <a:off x="8948057" y="4179536"/>
            <a:ext cx="2364378" cy="1892753"/>
          </a:xfrm>
          <a:prstGeom prst="rect">
            <a:avLst/>
          </a:prstGeom>
        </p:spPr>
      </p:pic>
      <p:pic>
        <p:nvPicPr>
          <p:cNvPr id="6" name="Рисунок 5" descr="Screenshot_20211228-215411.jpg"/>
          <p:cNvPicPr>
            <a:picLocks noChangeAspect="1"/>
          </p:cNvPicPr>
          <p:nvPr/>
        </p:nvPicPr>
        <p:blipFill>
          <a:blip r:embed="rId5"/>
          <a:srcRect t="34667" b="36000"/>
          <a:stretch>
            <a:fillRect/>
          </a:stretch>
        </p:blipFill>
        <p:spPr>
          <a:xfrm>
            <a:off x="774949" y="4195220"/>
            <a:ext cx="2738960" cy="1696127"/>
          </a:xfrm>
          <a:prstGeom prst="rect">
            <a:avLst/>
          </a:prstGeom>
        </p:spPr>
      </p:pic>
      <p:pic>
        <p:nvPicPr>
          <p:cNvPr id="7" name="Рисунок 6" descr="Screenshot_20211228-215401.jpg"/>
          <p:cNvPicPr>
            <a:picLocks noChangeAspect="1"/>
          </p:cNvPicPr>
          <p:nvPr/>
        </p:nvPicPr>
        <p:blipFill>
          <a:blip r:embed="rId6"/>
          <a:srcRect t="30095" b="29714"/>
          <a:stretch>
            <a:fillRect/>
          </a:stretch>
        </p:blipFill>
        <p:spPr>
          <a:xfrm>
            <a:off x="8974182" y="1541417"/>
            <a:ext cx="2455459" cy="20833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7783" y="875212"/>
            <a:ext cx="6287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Играли в настольную игру «Футбол». 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20111_170033.jpg"/>
          <p:cNvPicPr>
            <a:picLocks noChangeAspect="1"/>
          </p:cNvPicPr>
          <p:nvPr/>
        </p:nvPicPr>
        <p:blipFill>
          <a:blip r:embed="rId2"/>
          <a:srcRect t="19429"/>
          <a:stretch>
            <a:fillRect/>
          </a:stretch>
        </p:blipFill>
        <p:spPr>
          <a:xfrm>
            <a:off x="923109" y="2312126"/>
            <a:ext cx="5144850" cy="3108960"/>
          </a:xfrm>
          <a:prstGeom prst="rect">
            <a:avLst/>
          </a:prstGeom>
        </p:spPr>
      </p:pic>
      <p:pic>
        <p:nvPicPr>
          <p:cNvPr id="4" name="Рисунок 3" descr="IMG_20220111_170028.jpg"/>
          <p:cNvPicPr>
            <a:picLocks noChangeAspect="1"/>
          </p:cNvPicPr>
          <p:nvPr/>
        </p:nvPicPr>
        <p:blipFill>
          <a:blip r:embed="rId3"/>
          <a:srcRect t="8503" r="7952"/>
          <a:stretch>
            <a:fillRect/>
          </a:stretch>
        </p:blipFill>
        <p:spPr>
          <a:xfrm>
            <a:off x="6609806" y="2116183"/>
            <a:ext cx="4713426" cy="351390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172</TotalTime>
  <Words>258</Words>
  <Application>Microsoft Office PowerPoint</Application>
  <PresentationFormat>Произвольный</PresentationFormat>
  <Paragraphs>23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Натуральные материалы</vt:lpstr>
      <vt:lpstr>Краткосрочный проект на тему: «Неделя футбола».</vt:lpstr>
      <vt:lpstr>Тип проекта: практико-ориентированный, игровой. Продолжительность: краткосрочный 18.10 – 22.10.2021. Участники:  дети старшей группы «Почемучки», родители, педагоги ДОУ. 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на тему: «Неделя футбола».</dc:title>
  <dc:creator>HP</dc:creator>
  <cp:lastModifiedBy>HP</cp:lastModifiedBy>
  <cp:revision>20</cp:revision>
  <dcterms:created xsi:type="dcterms:W3CDTF">2021-12-26T15:41:26Z</dcterms:created>
  <dcterms:modified xsi:type="dcterms:W3CDTF">2022-01-16T05:20:34Z</dcterms:modified>
</cp:coreProperties>
</file>