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8" r:id="rId9"/>
    <p:sldId id="264" r:id="rId10"/>
    <p:sldId id="267" r:id="rId11"/>
    <p:sldId id="265" r:id="rId12"/>
    <p:sldId id="269" r:id="rId13"/>
    <p:sldId id="270" r:id="rId14"/>
    <p:sldId id="272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4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4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0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94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5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67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4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06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0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6B232-76F7-4B93-9618-497C888E8C29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11A18-29D5-467C-BD8E-0BCE9912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yuba.netboard.me/dyi6akmmvjjwju0/?link=6qa9NgCG-rptcBwMN-2e3OXI4M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7" y="3768810"/>
            <a:ext cx="5062150" cy="265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055" y="345988"/>
            <a:ext cx="11244648" cy="161873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дошкольное образовательное автономное учреждение «Центр развития ребёнка – </a:t>
            </a:r>
            <a:br>
              <a:rPr lang="ru-RU" sz="2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 № 104 г. Орска»</a:t>
            </a:r>
            <a:br>
              <a:rPr lang="ru-RU" sz="2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055" y="1705234"/>
            <a:ext cx="11244647" cy="4077728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</a:t>
            </a:r>
            <a:r>
              <a:rPr lang="ru-RU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здорововьесберегающих</a:t>
            </a:r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через досуговые мероприятия в летний оздоровительный период»</a:t>
            </a:r>
            <a:endParaRPr lang="ru-RU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7999" y="3105835"/>
            <a:ext cx="904926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</a:t>
            </a:r>
            <a:r>
              <a:rPr lang="ru-RU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физкультуре 1 КК</a:t>
            </a:r>
          </a:p>
          <a:p>
            <a:pPr lvl="0" algn="r"/>
            <a:r>
              <a:rPr lang="ru-RU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Л.И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6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досуги на свежем воздухе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4198017"/>
            <a:ext cx="4320746" cy="243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00" y="1240782"/>
            <a:ext cx="4592095" cy="258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98" y="4015945"/>
            <a:ext cx="4744100" cy="267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314" y="1240782"/>
            <a:ext cx="5152969" cy="289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5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34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59767">
            <a:off x="1221990" y="624522"/>
            <a:ext cx="2794686" cy="435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95" y="3809634"/>
            <a:ext cx="2579130" cy="285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46883"/>
            <a:ext cx="3853893" cy="216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70" y="1408473"/>
            <a:ext cx="3915720" cy="26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3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334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2959" y="1513703"/>
            <a:ext cx="3917529" cy="240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79" y="1291661"/>
            <a:ext cx="2597121" cy="291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881" y="4346223"/>
            <a:ext cx="3279932" cy="213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4" y="3806774"/>
            <a:ext cx="4864567" cy="273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77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5062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Флэшмоб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20" y="4103107"/>
            <a:ext cx="3556230" cy="200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0187"/>
            <a:ext cx="4090048" cy="230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48" y="3774945"/>
            <a:ext cx="3542270" cy="265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5" y="3774945"/>
            <a:ext cx="3048601" cy="262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89" y="1459304"/>
            <a:ext cx="4050461" cy="2131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35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родителей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789">
            <a:off x="352690" y="1408670"/>
            <a:ext cx="2106305" cy="31633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70">
            <a:off x="2357086" y="1873390"/>
            <a:ext cx="2425957" cy="3424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221">
            <a:off x="3970637" y="3248199"/>
            <a:ext cx="2299644" cy="3246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388" y="3505854"/>
            <a:ext cx="4895512" cy="27312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90388" y="1238655"/>
            <a:ext cx="47634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hlinkClick r:id="rId6"/>
              </a:rPr>
              <a:t>https://lyuba.netboard.me/dyi6akmmvjjwju0/?link=6qa9NgCG-rptcBwMN-2e3OXI4M</a:t>
            </a:r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hlinkClick r:id="rId6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90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35923"/>
            <a:ext cx="10515600" cy="582003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989" y="3895570"/>
            <a:ext cx="5066215" cy="265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43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9" y="4045870"/>
            <a:ext cx="4639592" cy="27047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5481" y="210064"/>
            <a:ext cx="11446819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 современной системе образования – ориентация на </a:t>
            </a:r>
            <a:r>
              <a:rPr lang="ru-R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здоровьесберегающее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и воспитание.</a:t>
            </a:r>
          </a:p>
          <a:p>
            <a:pPr algn="ctr"/>
            <a:endParaRPr lang="ru-RU" sz="3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является – комплексный подход к оздоровлению детей через использование                       </a:t>
            </a:r>
            <a:r>
              <a:rPr lang="ru-R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383058" y="6067168"/>
            <a:ext cx="4744996" cy="51967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335" y="139701"/>
            <a:ext cx="10824519" cy="554989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 летних оздоровительных мероприятий: 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благоприятных условий;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-максимальное использование летнего периода для укрепления здоровья воспитанников и закаливания детского организма;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физического и психического здоровья                                       детей с учётом их индивидуальных особенностей.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6" y="4047032"/>
            <a:ext cx="5029199" cy="26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28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досуговых мероприятий;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самостоятельности, инициативности, любознательности и познавательной активности;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условий, обеспечивающие охрану жизни и укрепления здоровья детей;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профессионального мастерства воспитателей и специалистов;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-осуществление просвещения родителей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28" y="4511266"/>
            <a:ext cx="4203575" cy="2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04335" y="3818238"/>
            <a:ext cx="4275437" cy="1334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52" y="3645243"/>
            <a:ext cx="5248986" cy="295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664" y="289099"/>
            <a:ext cx="9772135" cy="1401590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на свежем воздухе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" y="1482811"/>
            <a:ext cx="6971153" cy="392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9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95" y="1272747"/>
            <a:ext cx="4985266" cy="280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823" y="3628809"/>
            <a:ext cx="5424615" cy="3051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50230" y="1272747"/>
            <a:ext cx="5165124" cy="290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1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680" y="365125"/>
            <a:ext cx="6042455" cy="13067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24" y="4102442"/>
            <a:ext cx="4436076" cy="2495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6" y="3764006"/>
            <a:ext cx="4765589" cy="268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2680" y="365125"/>
            <a:ext cx="6042455" cy="339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985" y="644252"/>
            <a:ext cx="4480948" cy="255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3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свежем воздухе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779" y="1438168"/>
            <a:ext cx="4477569" cy="251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17" y="4040659"/>
            <a:ext cx="4326231" cy="243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37" y="4226010"/>
            <a:ext cx="4469027" cy="224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034" y="1427377"/>
            <a:ext cx="4645835" cy="261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8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Бодрящая гимнастика после сна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655" y="1581752"/>
            <a:ext cx="3694496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04" y="1994779"/>
            <a:ext cx="3397572" cy="286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571" y="2148401"/>
            <a:ext cx="3109229" cy="348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5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313</TotalTime>
  <Words>104</Words>
  <Application>Microsoft Office PowerPoint</Application>
  <PresentationFormat>Широкоэкранный</PresentationFormat>
  <Paragraphs>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автономное учреждение «Центр развития ребёнка –  детский сад № 104 г. Орска» </vt:lpstr>
      <vt:lpstr>Презентация PowerPoint</vt:lpstr>
      <vt:lpstr>Основная цель  летних оздоровительных мероприятий:   -создание благоприятных условий; -максимальное использование летнего периода для укрепления здоровья воспитанников и закаливания детского организма; - сохранение физического и психического здоровья                                       детей с учётом их индивидуальных особенностей.   </vt:lpstr>
      <vt:lpstr>Задачи: - реализация досуговых мероприятий; - развитие самостоятельности, инициативности, любознательности и познавательной активности; - создание условий, обеспечивающие охрану жизни и укрепления здоровья детей; - повышение профессионального мастерства воспитателей и специалистов; -осуществление просвещения родителей  </vt:lpstr>
      <vt:lpstr>Утренняя гимнастика на свежем воздухе </vt:lpstr>
      <vt:lpstr>Плавание</vt:lpstr>
      <vt:lpstr>Презентация PowerPoint</vt:lpstr>
      <vt:lpstr>Подвижные игры на свежем воздухе </vt:lpstr>
      <vt:lpstr>Бодрящая гимнастика после сна</vt:lpstr>
      <vt:lpstr>Праздники и досуги на свежем воздухе</vt:lpstr>
      <vt:lpstr>День здоровья</vt:lpstr>
      <vt:lpstr>Прогулки по маршрутам</vt:lpstr>
      <vt:lpstr>Флэшмоб</vt:lpstr>
      <vt:lpstr>Просвещение родителей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«Центр развития ребёнка –  детский сад № 104 г. Орска»</dc:title>
  <dc:creator>Пользователь</dc:creator>
  <cp:lastModifiedBy>Пользователь</cp:lastModifiedBy>
  <cp:revision>24</cp:revision>
  <dcterms:created xsi:type="dcterms:W3CDTF">2023-06-14T14:54:56Z</dcterms:created>
  <dcterms:modified xsi:type="dcterms:W3CDTF">2023-06-15T06:32:06Z</dcterms:modified>
</cp:coreProperties>
</file>