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02" y="-3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ED35CE68-D098-419B-A489-094B6E38AB4B}" type="datetimeFigureOut">
              <a:rPr lang="ru-RU" smtClean="0"/>
              <a:t>10.03.2021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DAAF7BE-7036-41A4-9A3B-AB540DE03AB8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5CE68-D098-419B-A489-094B6E38AB4B}" type="datetimeFigureOut">
              <a:rPr lang="ru-RU" smtClean="0"/>
              <a:t>10.03.2021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AF7BE-7036-41A4-9A3B-AB540DE03A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5CE68-D098-419B-A489-094B6E38AB4B}" type="datetimeFigureOut">
              <a:rPr lang="ru-RU" smtClean="0"/>
              <a:t>10.03.2021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AF7BE-7036-41A4-9A3B-AB540DE03A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D35CE68-D098-419B-A489-094B6E38AB4B}" type="datetimeFigureOut">
              <a:rPr lang="ru-RU" smtClean="0"/>
              <a:t>10.03.2021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DAAF7BE-7036-41A4-9A3B-AB540DE03AB8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ED35CE68-D098-419B-A489-094B6E38AB4B}" type="datetimeFigureOut">
              <a:rPr lang="ru-RU" smtClean="0"/>
              <a:t>10.03.2021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DAAF7BE-7036-41A4-9A3B-AB540DE03AB8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5CE68-D098-419B-A489-094B6E38AB4B}" type="datetimeFigureOut">
              <a:rPr lang="ru-RU" smtClean="0"/>
              <a:t>10.03.2021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AF7BE-7036-41A4-9A3B-AB540DE03AB8}" type="slidenum">
              <a:rPr lang="ru-RU" smtClean="0"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5CE68-D098-419B-A489-094B6E38AB4B}" type="datetimeFigureOut">
              <a:rPr lang="ru-RU" smtClean="0"/>
              <a:t>10.03.2021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AF7BE-7036-41A4-9A3B-AB540DE03AB8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D35CE68-D098-419B-A489-094B6E38AB4B}" type="datetimeFigureOut">
              <a:rPr lang="ru-RU" smtClean="0"/>
              <a:t>10.03.2021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DAAF7BE-7036-41A4-9A3B-AB540DE03AB8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5CE68-D098-419B-A489-094B6E38AB4B}" type="datetimeFigureOut">
              <a:rPr lang="ru-RU" smtClean="0"/>
              <a:t>10.03.2021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AF7BE-7036-41A4-9A3B-AB540DE03A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D35CE68-D098-419B-A489-094B6E38AB4B}" type="datetimeFigureOut">
              <a:rPr lang="ru-RU" smtClean="0"/>
              <a:t>10.03.2021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DAAF7BE-7036-41A4-9A3B-AB540DE03AB8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D35CE68-D098-419B-A489-094B6E38AB4B}" type="datetimeFigureOut">
              <a:rPr lang="ru-RU" smtClean="0"/>
              <a:t>10.03.2021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DAAF7BE-7036-41A4-9A3B-AB540DE03AB8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ED35CE68-D098-419B-A489-094B6E38AB4B}" type="datetimeFigureOut">
              <a:rPr lang="ru-RU" smtClean="0"/>
              <a:t>10.03.2021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DAAF7BE-7036-41A4-9A3B-AB540DE03AB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2204864"/>
            <a:ext cx="4355976" cy="2376264"/>
          </a:xfrm>
        </p:spPr>
        <p:txBody>
          <a:bodyPr>
            <a:noAutofit/>
          </a:bodyPr>
          <a:lstStyle/>
          <a:p>
            <a:r>
              <a:rPr lang="ru-RU" sz="3600" dirty="0" smtClean="0"/>
              <a:t>Моя любимая книга</a:t>
            </a:r>
          </a:p>
          <a:p>
            <a:r>
              <a:rPr lang="ru-RU" sz="3600" dirty="0" smtClean="0"/>
              <a:t>К. Чуковского</a:t>
            </a:r>
            <a:endParaRPr lang="ru-RU" sz="36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3214116" y="954994"/>
            <a:ext cx="6336704" cy="4948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12</TotalTime>
  <Words>6</Words>
  <Application>Microsoft Office PowerPoint</Application>
  <PresentationFormat>Экран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Эркер</vt:lpstr>
      <vt:lpstr>Слайд 1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МДОБУ-38</dc:creator>
  <cp:lastModifiedBy>МДОБУ-38</cp:lastModifiedBy>
  <cp:revision>2</cp:revision>
  <dcterms:created xsi:type="dcterms:W3CDTF">2021-03-10T06:52:34Z</dcterms:created>
  <dcterms:modified xsi:type="dcterms:W3CDTF">2021-03-10T07:04:55Z</dcterms:modified>
</cp:coreProperties>
</file>