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76" d="100"/>
          <a:sy n="76" d="100"/>
        </p:scale>
        <p:origin x="-156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oud.mail.ru/public/iMLJ/2e1T5BTck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s://cloud.mail.ru/public/MK2Q/a3AKAzSd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loud.mail.ru/public/X34t/SMTevV5FW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ХОККЕЙ\шаблон\1674803010_top-fon-com-p-foni-dlya-prezentatsii-shabloni-prezentats-44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620688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МДОАУ «Детский сад № 107 «Маячок» г.Орска»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62880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  <a:latin typeface="Arial Black" pitchFamily="34" charset="0"/>
              </a:rPr>
              <a:t>ПРЕЗЕНТАЦИЯ</a:t>
            </a:r>
            <a:endParaRPr lang="ru-RU" sz="5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92896"/>
            <a:ext cx="9396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«Хоккей – как средство развития двигательных навыков и физических качеств у детей старшего дошкольного возраста»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551723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Воспитатель </a:t>
            </a:r>
          </a:p>
          <a:p>
            <a:r>
              <a:rPr lang="ru-RU" sz="2400" b="1" dirty="0" smtClean="0">
                <a:latin typeface="Arial Black" pitchFamily="34" charset="0"/>
              </a:rPr>
              <a:t>Коныгина Ольга Александровна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 descr="C:\Users\Ольга\Downloads\IMG_20221025_100608_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4045950" cy="5394600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1142968"/>
            <a:ext cx="2857818" cy="381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 descr="C:\Users\Ольга\Downloads\IMG_20221025_100620_2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340768"/>
            <a:ext cx="4029912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9486784"/>
            <a:ext cx="2857818" cy="381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 descr="C:\Users\Ольга\Downloads\IMG_20220921_110727_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4042248" cy="5389664"/>
          </a:xfrm>
          <a:prstGeom prst="rect">
            <a:avLst/>
          </a:prstGeom>
          <a:noFill/>
        </p:spPr>
      </p:pic>
      <p:pic>
        <p:nvPicPr>
          <p:cNvPr id="23556" name="Picture 4" descr="C:\Users\Ольга\Downloads\IMG_20220921_111421_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484784"/>
            <a:ext cx="5088567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Ольга\Desktop\ХОККЕЙ\-5244583234161985576_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3341694" cy="4455592"/>
          </a:xfrm>
          <a:prstGeom prst="rect">
            <a:avLst/>
          </a:prstGeom>
          <a:noFill/>
        </p:spPr>
      </p:pic>
      <p:pic>
        <p:nvPicPr>
          <p:cNvPr id="1032" name="Picture 8" descr="C:\Users\Ольга\Desktop\ХОККЕЙ\1643900627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276872"/>
            <a:ext cx="4392488" cy="43924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347864" y="69269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Обязательно перед игрой проводится разминка</a:t>
            </a:r>
            <a:endParaRPr lang="ru-RU" sz="2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1772816"/>
            <a:ext cx="4445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5"/>
              </a:rPr>
              <a:t>https://cloud.mail.ru/public/iMLJ/2e1T5BTck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Ольга\Desktop\ХОККЕЙ\-5244583234161985581_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3420379" cy="4560506"/>
          </a:xfrm>
          <a:prstGeom prst="rect">
            <a:avLst/>
          </a:prstGeom>
          <a:noFill/>
        </p:spPr>
      </p:pic>
      <p:pic>
        <p:nvPicPr>
          <p:cNvPr id="2051" name="Picture 3" descr="C:\Users\Ольга\Desktop\ХОККЕЙ\-5244583234161985577_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96752"/>
            <a:ext cx="3489852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87499" y="980728"/>
            <a:ext cx="7356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  <a:latin typeface="Arial Black" pitchFamily="34" charset="0"/>
              </a:rPr>
              <a:t>Играем и учимся вместе</a:t>
            </a:r>
            <a:endParaRPr lang="ru-RU" sz="40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3075" name="Picture 3" descr="C:\Users\Ольга\Desktop\ХОККЕЙ\-5244808264678491378_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4791630" cy="3593722"/>
          </a:xfrm>
          <a:prstGeom prst="rect">
            <a:avLst/>
          </a:prstGeom>
          <a:noFill/>
        </p:spPr>
      </p:pic>
      <p:pic>
        <p:nvPicPr>
          <p:cNvPr id="6" name="Picture 3" descr="C:\Users\Ольга\Desktop\ХОККЕЙ\-5283118947757048746_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4544054" cy="3408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Ольга\Desktop\ХОККЕЙ\-5314648762238486548_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5600171" cy="4200128"/>
          </a:xfrm>
          <a:prstGeom prst="rect">
            <a:avLst/>
          </a:prstGeom>
          <a:noFill/>
        </p:spPr>
      </p:pic>
      <p:pic>
        <p:nvPicPr>
          <p:cNvPr id="4099" name="Picture 3" descr="C:\Users\Ольга\Desktop\ХОККЕЙ\-5244808264678491353_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24744"/>
            <a:ext cx="2661612" cy="4167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Ольга\Desktop\ХОККЕЙ\Кечаев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3105521" cy="43864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99384" y="692696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Arial Black" pitchFamily="34" charset="0"/>
              </a:rPr>
              <a:t>Совместные  занятия спортом  детей и родителей</a:t>
            </a:r>
            <a:endParaRPr lang="ru-RU" sz="28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13285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https://cloud.mail.ru/public/MK2Q/a3AKAzSdn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Picture 2" descr="C:\Users\Ольга\Desktop\ХОККЕЙ\-5244808264678491376_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708920"/>
            <a:ext cx="5216128" cy="3912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ХОККЕЙ\шаблон\1674803010_top-fon-com-p-foni-dlya-prezentatsii-shabloni-prezentats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8536" y="836712"/>
            <a:ext cx="86054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Arial Black" pitchFamily="34" charset="0"/>
              </a:rPr>
              <a:t> Спорт помогает формировать характер ребенка и развивает важные социальные и интеллектуальные навыки.</a:t>
            </a:r>
            <a:r>
              <a:rPr lang="ru-RU" sz="2800" b="1" dirty="0" smtClean="0">
                <a:solidFill>
                  <a:srgbClr val="00B0F0"/>
                </a:solidFill>
                <a:latin typeface="Arial Black" pitchFamily="34" charset="0"/>
              </a:rPr>
              <a:t> </a:t>
            </a:r>
            <a:endParaRPr lang="ru-RU" sz="28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9219" name="Picture 3" descr="C:\Users\Ольга\Desktop\ХОККЕЙ\-5427181960570190330_12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2276872"/>
            <a:ext cx="3096344" cy="41284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19872" y="2276872"/>
            <a:ext cx="4579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4"/>
              </a:rPr>
              <a:t>https://cloud.mail.ru/public/X34t/SMTevV5FW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2924944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Х</a:t>
            </a:r>
            <a:r>
              <a:rPr lang="en-US" sz="2000" dirty="0" smtClean="0">
                <a:latin typeface="Arial Black" pitchFamily="34" charset="0"/>
              </a:rPr>
              <a:t>II </a:t>
            </a:r>
            <a:r>
              <a:rPr lang="ru-RU" sz="2000" dirty="0" smtClean="0">
                <a:latin typeface="Arial Black" pitchFamily="34" charset="0"/>
              </a:rPr>
              <a:t> региональный этап исследовательских работ и творческих проектов дошкольников и младших  школьников  «Я – исследователь» </a:t>
            </a:r>
          </a:p>
          <a:p>
            <a:r>
              <a:rPr lang="ru-RU" sz="2000" dirty="0" smtClean="0">
                <a:latin typeface="Arial Black" pitchFamily="34" charset="0"/>
              </a:rPr>
              <a:t>Тема «Хоккей – вчера, сегодня и завтра» 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ХОККЕЙ\шаблон\1674803010_top-fon-com-p-foni-dlya-prezentatsii-shabloni-prezentats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844824"/>
            <a:ext cx="71287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Знают элементарные правила игры в хоккей.</a:t>
            </a:r>
          </a:p>
          <a:p>
            <a:r>
              <a:rPr lang="ru-RU" b="1" dirty="0" smtClean="0">
                <a:latin typeface="Arial Black" pitchFamily="34" charset="0"/>
              </a:rPr>
              <a:t>Дети умеют правильно держать клюшку, вести шайбу разными способами, бросать шайбу в цель.</a:t>
            </a:r>
          </a:p>
          <a:p>
            <a:r>
              <a:rPr lang="ru-RU" b="1" dirty="0" smtClean="0">
                <a:latin typeface="Arial Black" pitchFamily="34" charset="0"/>
              </a:rPr>
              <a:t>Развиты при игре в хоккей скоростные и силовые качества, глазомер и координацию движения.</a:t>
            </a:r>
          </a:p>
          <a:p>
            <a:r>
              <a:rPr lang="ru-RU" b="1" dirty="0" smtClean="0">
                <a:latin typeface="Arial Black" pitchFamily="34" charset="0"/>
              </a:rPr>
              <a:t>Сформирован навык взаимодействия при выполнении различных упражнений – заданий с клюшкой.</a:t>
            </a:r>
          </a:p>
          <a:p>
            <a:r>
              <a:rPr lang="ru-RU" b="1" dirty="0" smtClean="0">
                <a:latin typeface="Arial Black" pitchFamily="34" charset="0"/>
              </a:rPr>
              <a:t>Сформированы представления детей о известных хоккеистах,  экипировке, правилах, технике хоккея.</a:t>
            </a:r>
          </a:p>
          <a:p>
            <a:r>
              <a:rPr lang="ru-RU" b="1" dirty="0" smtClean="0">
                <a:latin typeface="Arial Black" pitchFamily="34" charset="0"/>
              </a:rPr>
              <a:t>Обогащен словарь детей за счет слов (экипировка, голкипер, арбитр, матч, турнир, тренер, команда, кубок).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908720"/>
            <a:ext cx="5673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РЕЗУЛЬТАТЫ ИЗУЧЕНИЯ ИГРЫ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ХОККЕЙ</a:t>
            </a:r>
            <a:endParaRPr lang="ru-RU" sz="24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ХОККЕЙ\шаблон\1674803010_top-fon-com-p-foni-dlya-prezentatsii-shabloni-prezentats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268760"/>
            <a:ext cx="87849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Arial Black" pitchFamily="34" charset="0"/>
              </a:rPr>
              <a:t>Литература: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Arial Black" pitchFamily="34" charset="0"/>
              </a:rPr>
              <a:t>Гришин В.Г., Осипов Н.Ф. Малыши открывают спорт. – М.: Педагогика, 1978. – 168 с. </a:t>
            </a:r>
          </a:p>
          <a:p>
            <a:pPr marL="342900" indent="-342900"/>
            <a:r>
              <a:rPr lang="ru-RU" b="1" dirty="0" smtClean="0">
                <a:latin typeface="Arial Black" pitchFamily="34" charset="0"/>
              </a:rPr>
              <a:t>2. Игры и развлечения детей на воздухе/Т.И. Осокина, Е.А. Тимофеева, Л.С. </a:t>
            </a:r>
            <a:r>
              <a:rPr lang="ru-RU" b="1" dirty="0" err="1" smtClean="0">
                <a:latin typeface="Arial Black" pitchFamily="34" charset="0"/>
              </a:rPr>
              <a:t>Фурмина</a:t>
            </a:r>
            <a:r>
              <a:rPr lang="ru-RU" b="1" dirty="0" smtClean="0">
                <a:latin typeface="Arial Black" pitchFamily="34" charset="0"/>
              </a:rPr>
              <a:t>. – 2-е изд., </a:t>
            </a:r>
            <a:r>
              <a:rPr lang="ru-RU" b="1" dirty="0" err="1" smtClean="0">
                <a:latin typeface="Arial Black" pitchFamily="34" charset="0"/>
              </a:rPr>
              <a:t>дораб</a:t>
            </a:r>
            <a:r>
              <a:rPr lang="ru-RU" b="1" dirty="0" smtClean="0">
                <a:latin typeface="Arial Black" pitchFamily="34" charset="0"/>
              </a:rPr>
              <a:t>. – М.: Просвещение, 1983. – 224с., ил. (Б—</a:t>
            </a:r>
            <a:r>
              <a:rPr lang="ru-RU" b="1" dirty="0" err="1" smtClean="0">
                <a:latin typeface="Arial Black" pitchFamily="34" charset="0"/>
              </a:rPr>
              <a:t>ка</a:t>
            </a:r>
            <a:r>
              <a:rPr lang="ru-RU" b="1" dirty="0" smtClean="0">
                <a:latin typeface="Arial Black" pitchFamily="34" charset="0"/>
              </a:rPr>
              <a:t> воспитателя дет. сада). </a:t>
            </a:r>
          </a:p>
          <a:p>
            <a:pPr marL="342900" indent="-342900"/>
            <a:r>
              <a:rPr lang="ru-RU" b="1" dirty="0" smtClean="0">
                <a:latin typeface="Arial Black" pitchFamily="34" charset="0"/>
              </a:rPr>
              <a:t>3. Осокина Т.И., Тимофеева Е.А. Гимнастика в детском саду. Изд. 2-е, </a:t>
            </a:r>
            <a:r>
              <a:rPr lang="ru-RU" b="1" dirty="0" err="1" smtClean="0">
                <a:latin typeface="Arial Black" pitchFamily="34" charset="0"/>
              </a:rPr>
              <a:t>испр</a:t>
            </a:r>
            <a:r>
              <a:rPr lang="ru-RU" b="1" dirty="0" smtClean="0">
                <a:latin typeface="Arial Black" pitchFamily="34" charset="0"/>
              </a:rPr>
              <a:t>. и доп.- М.: Просвещение, 1969. – 182с., ил. </a:t>
            </a:r>
          </a:p>
          <a:p>
            <a:pPr marL="342900" indent="-342900"/>
            <a:r>
              <a:rPr lang="ru-RU" b="1" dirty="0" smtClean="0">
                <a:latin typeface="Arial Black" pitchFamily="34" charset="0"/>
              </a:rPr>
              <a:t>4. ОТ РОЖДЕНИЯ ДО ШКОЛЫ. Основная образовательная программа дошкольного образования/ под ред. Н.Е. </a:t>
            </a:r>
            <a:r>
              <a:rPr lang="ru-RU" b="1" dirty="0" err="1" smtClean="0">
                <a:latin typeface="Arial Black" pitchFamily="34" charset="0"/>
              </a:rPr>
              <a:t>Вераксы</a:t>
            </a:r>
            <a:r>
              <a:rPr lang="ru-RU" b="1" dirty="0" smtClean="0">
                <a:latin typeface="Arial Black" pitchFamily="34" charset="0"/>
              </a:rPr>
              <a:t>, Т.С. Комаровой, М.А. Васильевой. – 4-е изд., </a:t>
            </a:r>
            <a:r>
              <a:rPr lang="ru-RU" b="1" dirty="0" err="1" smtClean="0">
                <a:latin typeface="Arial Black" pitchFamily="34" charset="0"/>
              </a:rPr>
              <a:t>перераб</a:t>
            </a:r>
            <a:r>
              <a:rPr lang="ru-RU" b="1" dirty="0" smtClean="0">
                <a:latin typeface="Arial Black" pitchFamily="34" charset="0"/>
              </a:rPr>
              <a:t>. – М.: МОЗАИКА_СИНТЕЗ, 2019. – 352 с.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ьга\Desktop\ХОККЕЙ\шаблон\1674803010_top-fon-com-p-foni-dlya-prezentatsii-shabloni-prezentats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59632" y="90872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Arial Black" pitchFamily="34" charset="0"/>
              </a:rPr>
              <a:t>Физическое воспитание дошкольников</a:t>
            </a:r>
            <a:r>
              <a:rPr lang="ru-RU" sz="2800" b="1" dirty="0" smtClean="0"/>
              <a:t> 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184482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Задачи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04864"/>
            <a:ext cx="9505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- Выработка координации движений, гибкости, выносливости, равновесия;</a:t>
            </a:r>
          </a:p>
          <a:p>
            <a:r>
              <a:rPr lang="ru-RU" sz="2200" dirty="0" smtClean="0">
                <a:latin typeface="Arial Black" pitchFamily="34" charset="0"/>
              </a:rPr>
              <a:t>- Укрепление позвоночника и мышечного корсета;</a:t>
            </a:r>
          </a:p>
          <a:p>
            <a:r>
              <a:rPr lang="ru-RU" sz="2200" dirty="0" smtClean="0">
                <a:latin typeface="Arial Black" pitchFamily="34" charset="0"/>
              </a:rPr>
              <a:t>- Накопление физического опыта;</a:t>
            </a:r>
          </a:p>
          <a:p>
            <a:r>
              <a:rPr lang="ru-RU" sz="2200" dirty="0" smtClean="0">
                <a:latin typeface="Arial Black" pitchFamily="34" charset="0"/>
              </a:rPr>
              <a:t>- Необходимость в движении и его совершенствовании;</a:t>
            </a:r>
          </a:p>
          <a:p>
            <a:r>
              <a:rPr lang="ru-RU" sz="2200" dirty="0" smtClean="0">
                <a:latin typeface="Arial Black" pitchFamily="34" charset="0"/>
              </a:rPr>
              <a:t>- Положительное представление о закаливании и здоровье;</a:t>
            </a:r>
          </a:p>
          <a:p>
            <a:r>
              <a:rPr lang="ru-RU" sz="2200" dirty="0" smtClean="0">
                <a:latin typeface="Arial Black" pitchFamily="34" charset="0"/>
              </a:rPr>
              <a:t>- Стремление к активным играм.</a:t>
            </a:r>
            <a:endParaRPr lang="ru-RU" sz="2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ХОККЕЙ\шаблон\1674803010_top-fon-com-p-foni-dlya-prezentatsii-shabloni-prezentats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180528" y="2492896"/>
            <a:ext cx="964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  <a:latin typeface="Arial Black" pitchFamily="34" charset="0"/>
              </a:rPr>
              <a:t>СПАСИБО ЗА ВНИМАНИЕ!</a:t>
            </a:r>
            <a:endParaRPr lang="ru-RU" sz="48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51520" y="1412776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B0F0"/>
                </a:solidFill>
                <a:latin typeface="Arial Black" pitchFamily="34" charset="0"/>
              </a:rPr>
              <a:t>Хокке́й</a:t>
            </a:r>
            <a:r>
              <a:rPr lang="ru-RU" sz="2000" dirty="0" smtClean="0">
                <a:latin typeface="Arial Black" pitchFamily="34" charset="0"/>
              </a:rPr>
              <a:t> — семейство игр на ледовой, пластиковой, деревянной или травяной площадке, в котором две команды стараются поразить (мячом или шайбой) цель — ворота противника, используя клюшки.</a:t>
            </a:r>
          </a:p>
          <a:p>
            <a:r>
              <a:rPr lang="ru-RU" sz="2000" dirty="0" smtClean="0">
                <a:latin typeface="Arial Black" pitchFamily="34" charset="0"/>
              </a:rPr>
              <a:t>В каждой команде есть вратарь (иногда два вратаря, второй — запасной), который защищает ворота своей команды, и несколько полевых игроков. </a:t>
            </a:r>
            <a:endParaRPr lang="ru-RU" sz="20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3075" name="Picture 3" descr="C:\Users\Ольга\Desktop\ХОККЕЙ\шаблон\Hcky-0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97152"/>
            <a:ext cx="1584176" cy="180669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19672" y="3789040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Существует много видов хоккея, такие как хоккей с шайбой, хоккей с мячом, хоккей на траве и другие </a:t>
            </a:r>
            <a:endParaRPr lang="ru-RU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419872" y="620688"/>
            <a:ext cx="54006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Arial Black" pitchFamily="34" charset="0"/>
              </a:rPr>
              <a:t>ЭЛЕМЕНТЫ ХОККЕЯ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Arial Black" pitchFamily="34" charset="0"/>
              </a:rPr>
              <a:t>5-6 лет</a:t>
            </a:r>
          </a:p>
          <a:p>
            <a:r>
              <a:rPr lang="ru-RU" sz="1600" b="1" dirty="0" smtClean="0">
                <a:latin typeface="Arial Black" pitchFamily="34" charset="0"/>
              </a:rPr>
              <a:t>- Прокатывание клюшкой шайбы в заданном направлении; </a:t>
            </a:r>
          </a:p>
          <a:p>
            <a:r>
              <a:rPr lang="ru-RU" sz="1600" b="1" dirty="0" smtClean="0">
                <a:latin typeface="Arial Black" pitchFamily="34" charset="0"/>
              </a:rPr>
              <a:t>- Закатывании ее в ворота; 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Arial Black" pitchFamily="34" charset="0"/>
              </a:rPr>
              <a:t>Прокатывание ее в парах друг другу;         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</a:t>
            </a:r>
            <a:r>
              <a:rPr lang="ru-RU" sz="2000" b="1" dirty="0" smtClean="0">
                <a:solidFill>
                  <a:srgbClr val="00B0F0"/>
                </a:solidFill>
                <a:latin typeface="Arial Black" pitchFamily="34" charset="0"/>
              </a:rPr>
              <a:t>6-7 лет</a:t>
            </a:r>
            <a:endParaRPr lang="ru-RU" sz="1100" b="1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latin typeface="Arial Black" pitchFamily="34" charset="0"/>
              </a:rPr>
              <a:t> Ведением клюшкой шайбы без отрыва от нее;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Arial Black" pitchFamily="34" charset="0"/>
              </a:rPr>
              <a:t> Прокатывать шайбу друг другу с задержкой клюшкой;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Arial Black" pitchFamily="34" charset="0"/>
              </a:rPr>
              <a:t> Ведение шайбы вокруг и между предметами;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Arial Black" pitchFamily="34" charset="0"/>
              </a:rPr>
              <a:t> Забивать шайбу в ворота держа клюшку двумя руками (справа и слева). 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Arial Black" pitchFamily="34" charset="0"/>
              </a:rPr>
              <a:t>Попадать шайбой (мячом) в ворота, </a:t>
            </a:r>
          </a:p>
          <a:p>
            <a:r>
              <a:rPr lang="ru-RU" sz="1600" b="1" dirty="0" smtClean="0">
                <a:latin typeface="Arial Black" pitchFamily="34" charset="0"/>
              </a:rPr>
              <a:t>ударять по шайбе с места и после ведения.</a:t>
            </a:r>
          </a:p>
          <a:p>
            <a:pPr>
              <a:buFontTx/>
              <a:buChar char="-"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endParaRPr lang="ru-RU" sz="2800" b="1" dirty="0" smtClean="0">
              <a:latin typeface="Arial Black" pitchFamily="34" charset="0"/>
            </a:endParaRPr>
          </a:p>
          <a:p>
            <a:endParaRPr lang="ru-RU" sz="2800" b="1" dirty="0" smtClean="0">
              <a:latin typeface="Arial Black" pitchFamily="34" charset="0"/>
            </a:endParaRPr>
          </a:p>
          <a:p>
            <a:r>
              <a:rPr lang="ru-RU" sz="2800" dirty="0" smtClean="0"/>
              <a:t> </a:t>
            </a:r>
          </a:p>
          <a:p>
            <a:endParaRPr lang="ru-RU" sz="2800" dirty="0"/>
          </a:p>
        </p:txBody>
      </p:sp>
      <p:pic>
        <p:nvPicPr>
          <p:cNvPr id="17410" name="Picture 2" descr="https://kartinkin.net/uploads/posts/2022-12/1670460779_37-kartinkin-net-p-vidi-sporta-dlya-detei-v-kartinkakh-krasiv-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3241798" cy="3241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007096" y="1196752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>План включения в занятия по физической культуре у дошкольников упражнений направленных на освоение элементов хоккея</a:t>
            </a:r>
            <a:endParaRPr lang="ru-RU" sz="32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221088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Black" pitchFamily="34" charset="0"/>
              </a:rPr>
              <a:t>Месяц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Black" pitchFamily="34" charset="0"/>
              </a:rPr>
              <a:t>Этап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Black" pitchFamily="34" charset="0"/>
              </a:rPr>
              <a:t> Цель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Black" pitchFamily="34" charset="0"/>
              </a:rPr>
              <a:t>Средства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124" name="Picture 4" descr="C:\Users\Ольга\Desktop\ХОККЕЙ\шаблон\игрок-хоккея-27009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1916832"/>
            <a:ext cx="2195736" cy="292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5536" y="1484784"/>
            <a:ext cx="88569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Arial Black" pitchFamily="34" charset="0"/>
              </a:rPr>
              <a:t>Условия для дифференцированного подхода к обучению</a:t>
            </a:r>
            <a:r>
              <a:rPr lang="ru-RU" sz="2400" b="1" dirty="0" smtClean="0"/>
              <a:t> </a:t>
            </a:r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Организация и проведение занятий предполагает индивидуально – дифференцированный подход к обучению старших дошкольников игре в хоккей. 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C:\Users\Ольга\Desktop\ш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468560" y="1196752"/>
            <a:ext cx="9793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Arial Black" pitchFamily="34" charset="0"/>
              </a:rPr>
              <a:t>Ресурсное обеспечение занятий</a:t>
            </a:r>
          </a:p>
          <a:p>
            <a:pPr lvl="0" algn="ctr"/>
            <a:r>
              <a:rPr lang="ru-RU" sz="2400" dirty="0" smtClean="0">
                <a:latin typeface="Arial Black" pitchFamily="34" charset="0"/>
              </a:rPr>
              <a:t>Спортивный инвентарь и оборудование: клюшки, шайбы, жилеты для команды мальчиков, мячи, конусы, ворота.</a:t>
            </a:r>
          </a:p>
          <a:p>
            <a:pPr lvl="0" algn="ctr"/>
            <a:r>
              <a:rPr lang="ru-RU" sz="2400" dirty="0" smtClean="0">
                <a:latin typeface="Arial Black" pitchFamily="34" charset="0"/>
              </a:rPr>
              <a:t>Методическая и художественная литература.</a:t>
            </a:r>
          </a:p>
          <a:p>
            <a:pPr lvl="0" algn="ctr"/>
            <a:r>
              <a:rPr lang="ru-RU" sz="2400" dirty="0" smtClean="0">
                <a:latin typeface="Arial Black" pitchFamily="34" charset="0"/>
              </a:rPr>
              <a:t>Фотоматериалы.</a:t>
            </a:r>
          </a:p>
          <a:p>
            <a:pPr lvl="0" algn="ctr"/>
            <a:r>
              <a:rPr lang="ru-RU" sz="2400" dirty="0" smtClean="0">
                <a:latin typeface="Arial Black" pitchFamily="34" charset="0"/>
              </a:rPr>
              <a:t>Музыкальный центр.</a:t>
            </a:r>
          </a:p>
          <a:p>
            <a:pPr lvl="0" algn="ctr"/>
            <a:r>
              <a:rPr lang="ru-RU" sz="2400" dirty="0" smtClean="0">
                <a:latin typeface="Arial Black" pitchFamily="34" charset="0"/>
              </a:rPr>
              <a:t>Музыкальные записи.</a:t>
            </a:r>
          </a:p>
          <a:p>
            <a:pPr lvl="0" algn="ctr"/>
            <a:r>
              <a:rPr lang="ru-RU" sz="2400" dirty="0" smtClean="0">
                <a:latin typeface="Arial Black" pitchFamily="34" charset="0"/>
              </a:rPr>
              <a:t>ПК.</a:t>
            </a:r>
          </a:p>
          <a:p>
            <a:pPr lvl="0" algn="ctr"/>
            <a:r>
              <a:rPr lang="ru-RU" sz="2400" dirty="0" smtClean="0">
                <a:latin typeface="Arial Black" pitchFamily="34" charset="0"/>
              </a:rPr>
              <a:t>Мультимедиа.</a:t>
            </a:r>
          </a:p>
          <a:p>
            <a:pPr algn="ctr"/>
            <a:endParaRPr lang="ru-RU" sz="3600" dirty="0" smtClean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60648" y="3573016"/>
            <a:ext cx="3125960" cy="312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xn----7sbqjdmerbwt.xn--p1ai/wordpress/wp-content/uploads/2016/01/hokkej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88640"/>
            <a:ext cx="338437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331640" y="1124744"/>
            <a:ext cx="745232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Построение, организация и методика проведения занятий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755576" y="2081754"/>
            <a:ext cx="83884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Теоретическая часть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беседы, викторины, презентации. 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Подготовительные упражнения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общеразвивающие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упражнения с клюшкой и мячом, бег, прыжки.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Подводящие упражнения: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выполнение отдельных частей изучаемого двигательного действия, имитация действия, выполнение действия в облегченных условиях, в замедленном темпе.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Индивидуальные задания: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корректировка плохо удающихся элементов.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Игровое занятие: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11560" y="1124744"/>
            <a:ext cx="853244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Работа с родителями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• Ориентирование родителей на формирование у ребёнка положительного отношения к физкультуре и спорту, здоровому образу жизни;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• Получение новых практических знаний в общении с детьми в сфере физического воспитания;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• Установление эмоционального контакта со своими детьми.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Участие в конкурсах и мероприятиях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1511" name="Picture 7" descr="https://e7.pngegg.com/pngimages/932/78/png-clipart-ice-hockey-hockey-puck-graphy-hockey-child-spo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220"/>
            <a:ext cx="2091780" cy="2091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632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42</cp:revision>
  <dcterms:created xsi:type="dcterms:W3CDTF">2023-03-20T17:02:32Z</dcterms:created>
  <dcterms:modified xsi:type="dcterms:W3CDTF">2023-03-22T11:26:53Z</dcterms:modified>
</cp:coreProperties>
</file>