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9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102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Буланова Светлана Евгеньевна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Музыкальный руководитель 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МДОАУ «Детский сад 63 г. Орска»</a:t>
            </a:r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374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372368" cy="68580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374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8001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7758139" cy="43971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Новогодний камин</a:t>
            </a:r>
            <a:endParaRPr lang="ru-RU" dirty="0"/>
          </a:p>
        </p:txBody>
      </p:sp>
      <p:pic>
        <p:nvPicPr>
          <p:cNvPr id="4" name="Содержимое 3" descr="IMG_374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1144"/>
            <a:ext cx="9144000" cy="6846856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IMG_379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350511" cy="68580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377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7999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E378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00233" y="0"/>
            <a:ext cx="5144385" cy="68580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38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2" y="1"/>
            <a:ext cx="9144003" cy="6858001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16</Words>
  <PresentationFormat>Экран (4:3)</PresentationFormat>
  <Paragraphs>4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Буланова Светлана Евгеньевна</vt:lpstr>
      <vt:lpstr>Слайд 2</vt:lpstr>
      <vt:lpstr>Слайд 3</vt:lpstr>
      <vt:lpstr>Новогодний камин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Буланова Светлана Евгеньевна</dc:title>
  <dc:creator>1</dc:creator>
  <cp:lastModifiedBy>1</cp:lastModifiedBy>
  <cp:revision>6</cp:revision>
  <dcterms:created xsi:type="dcterms:W3CDTF">2021-12-28T06:36:43Z</dcterms:created>
  <dcterms:modified xsi:type="dcterms:W3CDTF">2021-12-28T09:28:39Z</dcterms:modified>
</cp:coreProperties>
</file>