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2" r:id="rId6"/>
    <p:sldId id="261" r:id="rId7"/>
    <p:sldId id="272" r:id="rId8"/>
    <p:sldId id="263" r:id="rId9"/>
    <p:sldId id="273" r:id="rId10"/>
    <p:sldId id="275" r:id="rId11"/>
    <p:sldId id="264" r:id="rId12"/>
    <p:sldId id="274" r:id="rId13"/>
    <p:sldId id="265" r:id="rId14"/>
    <p:sldId id="267" r:id="rId15"/>
    <p:sldId id="268" r:id="rId16"/>
    <p:sldId id="269" r:id="rId17"/>
    <p:sldId id="271" r:id="rId18"/>
    <p:sldId id="2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3" autoAdjust="0"/>
    <p:restoredTop sz="94660"/>
  </p:normalViewPr>
  <p:slideViewPr>
    <p:cSldViewPr>
      <p:cViewPr varScale="1">
        <p:scale>
          <a:sx n="106" d="100"/>
          <a:sy n="106" d="100"/>
        </p:scale>
        <p:origin x="177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3931C-961F-4DAA-A005-F0FFE125018C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0353A-F9C6-48FD-BA8C-9E594EC4C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353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0353A-F9C6-48FD-BA8C-9E594EC4C44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05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CCFF6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811" y="4581128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Тема: «Формирование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основ противопожарной безопасности у детей старшего дошкольного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возраста»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Подготовила: Воспитатель 1 кв. категории</a:t>
            </a:r>
            <a:b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Коваленко Елена Владимировна</a:t>
            </a:r>
            <a:r>
              <a:rPr lang="ru-RU" sz="40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540811" y="260648"/>
            <a:ext cx="8229600" cy="5486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 5 «Реченька» г. Орска»</a:t>
            </a:r>
          </a:p>
        </p:txBody>
      </p:sp>
    </p:spTree>
    <p:extLst>
      <p:ext uri="{BB962C8B-B14F-4D97-AF65-F5344CB8AC3E}">
        <p14:creationId xmlns:p14="http://schemas.microsoft.com/office/powerpoint/2010/main" val="282570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86" y="6131"/>
            <a:ext cx="3161218" cy="42149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091947" cy="306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3429000"/>
            <a:ext cx="4128459" cy="3096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89040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1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8208912" cy="3240360"/>
          </a:xfrm>
        </p:spPr>
        <p:txBody>
          <a:bodyPr>
            <a:normAutofit fontScale="85000" lnSpcReduction="20000"/>
          </a:bodyPr>
          <a:lstStyle/>
          <a:p>
            <a:r>
              <a:rPr lang="ru-RU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</a:t>
            </a:r>
            <a:r>
              <a:rPr lang="ru-RU" sz="3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</a:t>
            </a:r>
            <a:r>
              <a:rPr lang="ru-RU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endParaRPr lang="ru-RU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помощники пожарных</a:t>
            </a:r>
            <a:r>
              <a:rPr lang="ru-RU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ловесные игры: </a:t>
            </a:r>
            <a:r>
              <a:rPr lang="ru-RU" sz="3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 и нет», «Это я, это я, это все мои друзья», «Топаем и хлопаем», «Причины пожаров», которые помогают закреплять знания и умения личной безопасности у дошкольников.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29" y="3477814"/>
            <a:ext cx="3960440" cy="3230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095" y="3459362"/>
            <a:ext cx="4104876" cy="315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56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76056" y="2952252"/>
            <a:ext cx="2808312" cy="3875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24" y="3140968"/>
            <a:ext cx="3456384" cy="3549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83" y="260648"/>
            <a:ext cx="3242721" cy="27927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116632"/>
            <a:ext cx="3667614" cy="27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2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60648"/>
            <a:ext cx="8208912" cy="591155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 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компьютерных технологий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ознакомлении с правилами безопасности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активный познавательный интерес у детей и сделать образовательную деятельность насыщенной.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73" y="2780928"/>
            <a:ext cx="4151011" cy="29417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587" y="3190597"/>
            <a:ext cx="4281405" cy="279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56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515143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8352928" cy="1656184"/>
          </a:xfrm>
        </p:spPr>
        <p:txBody>
          <a:bodyPr>
            <a:normAutofit fontScale="25000" lnSpcReduction="20000"/>
          </a:bodyPr>
          <a:lstStyle/>
          <a:p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азмещены материалы: </a:t>
            </a:r>
          </a:p>
          <a:p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</a:t>
            </a: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оставляйте детей без присмотра», </a:t>
            </a:r>
            <a:endParaRPr lang="ru-RU" sz="9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делать при </a:t>
            </a:r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пожаре», </a:t>
            </a:r>
          </a:p>
          <a:p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вести себя во время </a:t>
            </a:r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пожара», </a:t>
            </a:r>
          </a:p>
          <a:p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пожарной безопасности», </a:t>
            </a:r>
            <a:endParaRPr lang="ru-RU" sz="9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огнем не шути», </a:t>
            </a:r>
            <a:endParaRPr lang="ru-RU" sz="9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научить ребенка правильному поведению при пожаре</a:t>
            </a:r>
            <a:r>
              <a:rPr lang="ru-RU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9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645024"/>
            <a:ext cx="4061398" cy="2708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3573016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56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0648"/>
            <a:ext cx="4860032" cy="364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3068960"/>
            <a:ext cx="5076056" cy="338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56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537588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на будущее: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798236"/>
            <a:ext cx="7776864" cy="1838676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родолжать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на формировании основ пожарной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по привлечению родителей по данной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проблеме.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656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48965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развитие навыков пожарной безопасности детей – очень важная и необходимая работа в условиях дошкольного образовательного учреждения. Крайне важно начать ее во время, нельзя упускать время. Наверстать его, потом будет очень трудно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безопасности – непрерывный, систематический процесс, который зависит не только от оснащения его самыми современными технологиями и оборудованием, но прежде всего от грамотности и компетентности воспитателя в области данной проблемы, от умения слаженно взаимодействовать с детьми, сотрудничать с родителями и социумом.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6254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67538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54656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4778" y="373109"/>
            <a:ext cx="7772400" cy="463603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0518" y="908720"/>
            <a:ext cx="8280920" cy="374441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 отсутствует защитная психологическая реакция на противопожарную обстановку. Желание постоянно открывать что-то новое, непосредственность часто ставят их перед реальными опасностями. Число детей пострадавших от пожара возрастает с каждым годом. Это не может не вызвать тревогу. Родители подходят к этой проблеме недостаточно серьезно. Детям разрешают играть пожароопасными предметами, в доступном месте хранятся спички, зажигалки. Чтобы изменить отношение человека к этой проблеме, необходимо уже с дошкольного возраста заниматься вопросами пожарной безопасности.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656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5"/>
            <a:ext cx="7772400" cy="504056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908721"/>
            <a:ext cx="7848872" cy="2592287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доступной занимательной форме формировать у детей осознанное и ответственное отношение к выполнению правил пожарной безопасности, вооружить знаниями, умениями и навыками необходимыми для действия в экстремальных ситуациях.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906" y="4581128"/>
            <a:ext cx="2907815" cy="1635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4656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360040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4797152"/>
            <a:ext cx="2837283" cy="189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8136904" cy="5407496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уточнить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систематизировать и углубить знания детей о правилах пожарной безопасности, формировать привычки их соблюдения;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набирать номер телефона пожарной части, уметь вести диалог с пожарными по телефону (четко знать и называть свой адрес);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средствами пожаротушения;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овладению приемами элементарного практического взаимодействия с окружающими предметами, с помощью которых можно потушить пожар;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о профессии пожарного;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детях уверенность в своих силах, проводить профилактику страха перед огнем;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ответственности за свои поступки и личное отношение к соблюдению и нарушению правил пожарной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656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9"/>
            <a:ext cx="7772400" cy="504056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749791"/>
            <a:ext cx="8136904" cy="2679209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формируется навыки безопасного обращения с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огнем;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знают элементарные действия по тушению очага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возгорания;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практические навыки поведения при возникновения пожара.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789040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56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4005064"/>
            <a:ext cx="3851920" cy="256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76672"/>
            <a:ext cx="8064896" cy="4968552"/>
          </a:xfrm>
        </p:spPr>
        <p:txBody>
          <a:bodyPr>
            <a:normAutofit lnSpcReduction="10000"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развивающей предметно-пространственной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«Центр безопасности»: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пособия,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альбомы,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литературы,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сюжетно-ролевых игр,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накладная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атрибутика, которые способствуют формированию и закреплению знаний об источниках опасности, мерах предосторожности и действиях в возможных опасных ситуациях.</a:t>
            </a: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56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76672"/>
            <a:ext cx="8064896" cy="144016"/>
          </a:xfrm>
        </p:spPr>
        <p:txBody>
          <a:bodyPr>
            <a:normAutofit fontScale="25000" lnSpcReduction="20000"/>
          </a:bodyPr>
          <a:lstStyle/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95306"/>
            <a:ext cx="3960440" cy="2970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908" y="640036"/>
            <a:ext cx="4697268" cy="26087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447003"/>
            <a:ext cx="4056851" cy="29545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077" y="3384887"/>
            <a:ext cx="4265099" cy="301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37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 fontScale="77500" lnSpcReduction="20000"/>
          </a:bodyPr>
          <a:lstStyle/>
          <a:p>
            <a:r>
              <a:rPr lang="ru-RU" sz="4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</a:t>
            </a:r>
            <a:r>
              <a:rPr lang="ru-RU" sz="4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игровых упражнений;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соревнования, </a:t>
            </a: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драматизация, </a:t>
            </a: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конкурсы, </a:t>
            </a: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ребусы, </a:t>
            </a: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кроссворды, </a:t>
            </a: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головоломки, </a:t>
            </a: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творческих работ,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досуговые мероприятия, развлечения, </a:t>
            </a: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прогулки.                                                                              </a:t>
            </a:r>
          </a:p>
          <a:p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представлен дидактическими, настольными играми: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лишний»,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Огнеопасные предметы»,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Ноль-один»,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Укрощения огня»,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безопасность». </a:t>
            </a:r>
          </a:p>
        </p:txBody>
      </p:sp>
    </p:spTree>
    <p:extLst>
      <p:ext uri="{BB962C8B-B14F-4D97-AF65-F5344CB8AC3E}">
        <p14:creationId xmlns:p14="http://schemas.microsoft.com/office/powerpoint/2010/main" val="2754656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0155" y="85213"/>
            <a:ext cx="4182218" cy="3072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60648"/>
            <a:ext cx="4074500" cy="26985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55" y="3325357"/>
            <a:ext cx="5114987" cy="31214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152" y="3291736"/>
            <a:ext cx="2719396" cy="335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411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191</TotalTime>
  <Words>604</Words>
  <Application>Microsoft Office PowerPoint</Application>
  <PresentationFormat>Экран (4:3)</PresentationFormat>
  <Paragraphs>63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Century Gothic</vt:lpstr>
      <vt:lpstr>Courier New</vt:lpstr>
      <vt:lpstr>Palatino Linotype</vt:lpstr>
      <vt:lpstr>Times New Roman</vt:lpstr>
      <vt:lpstr>Wingdings</vt:lpstr>
      <vt:lpstr>Исполнительная</vt:lpstr>
      <vt:lpstr>Тема: «Формирование основ противопожарной безопасности у детей старшего дошкольного возраста»  Подготовила: Воспитатель 1 кв. категории Коваленко Елена Владимировна </vt:lpstr>
      <vt:lpstr>Актуальность:</vt:lpstr>
      <vt:lpstr>Цель:</vt:lpstr>
      <vt:lpstr>Задачи:</vt:lpstr>
      <vt:lpstr>Ожидаемый результат: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родителями </vt:lpstr>
      <vt:lpstr>Презентация PowerPoint</vt:lpstr>
      <vt:lpstr>Перспективы на будущее: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основ противопожарной безопасности у детей старшего дошкольного возраста</dc:title>
  <dc:creator>User</dc:creator>
  <cp:lastModifiedBy>User</cp:lastModifiedBy>
  <cp:revision>16</cp:revision>
  <dcterms:created xsi:type="dcterms:W3CDTF">2023-12-12T09:42:30Z</dcterms:created>
  <dcterms:modified xsi:type="dcterms:W3CDTF">2023-12-17T08:47:28Z</dcterms:modified>
</cp:coreProperties>
</file>