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3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F1CF-D164-47B2-9F09-76CE7E4EAE56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детей в интернете»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автор: Фролова Е.А. – воспитатель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МДОАУ «Детский сад № 103 «</a:t>
            </a:r>
            <a:r>
              <a:rPr lang="ru-RU" b="1" dirty="0" err="1" smtClean="0">
                <a:solidFill>
                  <a:srgbClr val="FF0000"/>
                </a:solidFill>
              </a:rPr>
              <a:t>Алёнушка</a:t>
            </a:r>
            <a:r>
              <a:rPr lang="ru-RU" b="1" dirty="0" smtClean="0">
                <a:solidFill>
                  <a:srgbClr val="FF0000"/>
                </a:solidFill>
              </a:rPr>
              <a:t>» г. Орска»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C:\Users\Администратор\Desktop\Лэпбук интернет\20250131_15431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13307" t="9677" r="10483" b="19354"/>
          <a:stretch>
            <a:fillRect/>
          </a:stretch>
        </p:blipFill>
        <p:spPr bwMode="auto">
          <a:xfrm>
            <a:off x="2786050" y="4000504"/>
            <a:ext cx="3571900" cy="2494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систему знаний, умений и навыков у детей по безопасному пользованию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интернетом.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-познакомить детей с правилами работы  в интернете;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-научить детей предвидеть опасные информационные ситуации, уметь по возможности избегать неприятности;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-развивать  информационную осторожность, самостоятельность в работе, ответственность;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-стимулировать познавательную активность, способствовать развитию аналитического мышления и коммуникативных навыков;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-способствовать развитию речи детей,  пополнению активного и пассивного словаря детей;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-воспитывать навыки личной информационной безопасности и ответственности.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лепбуке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собраны материала по безопасности работы в интернете с детьми дошкольного возраста.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развивающих заданий: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«Опасно-безопасно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работы в интернете;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Загадки,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словарь;</a:t>
            </a:r>
          </a:p>
          <a:p>
            <a:pPr>
              <a:buNone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глаз;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игра;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«Собери картинку»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Раскраски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Picture 2" descr="C:\Users\Администратор\Desktop\Лэпбук интернет\20250131_15451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3738" r="13084" b="4672"/>
          <a:stretch>
            <a:fillRect/>
          </a:stretch>
        </p:blipFill>
        <p:spPr bwMode="auto">
          <a:xfrm>
            <a:off x="4857752" y="1857364"/>
            <a:ext cx="2762755" cy="21834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Picture 3" descr="C:\Users\Администратор\Desktop\Лэпбук интернет\20250131_154759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4478" t="13433" r="9328" b="7462"/>
          <a:stretch>
            <a:fillRect/>
          </a:stretch>
        </p:blipFill>
        <p:spPr bwMode="auto">
          <a:xfrm>
            <a:off x="4857752" y="4286256"/>
            <a:ext cx="2819921" cy="21431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1667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«Опасно-безопасно»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памяти, связной печи.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Нужно разрезные картинки разложить по игровым полям, рассказать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опасно и что безопасно в интернете.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работы в интернете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с правилами работы в интернете.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соотносить описание с понятиями, входящим в систему интернета.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словарь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с основными интернет терминами,  развивать речь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Снять мышечное напряжение в области шеи и плеч.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для глаз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детей делать расслабляющие упражнения для глаз для профилактики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сохранению зрения.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игра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мелкую моторику пальцев, совершенствовать координацию движений,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снимать мышечное напряжение рук во время работы с компьютером.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«Собери картинку»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сообразительность, зрительное внимание, расширение словаря.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правильно собрать разрезную картинку  и придумать рассказ по этой картинки.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познавательный интерес у детей при изучении правил работы в сети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интернет, развивать мелкую  моторику.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Лэпбук интернет\20250131_15494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00034" y="1214422"/>
            <a:ext cx="3095612" cy="23217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6" name="Picture 4" descr="C:\Users\Администратор\Desktop\Лэпбук интернет\20250131_15522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072066" y="1214422"/>
            <a:ext cx="3214710" cy="23395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7" name="Picture 5" descr="C:\Users\Администратор\Desktop\Лэпбук интернет\20250131_155621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786050" y="4000504"/>
            <a:ext cx="3214710" cy="23217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322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Лепбук «Безопасность детей в интернете»</vt:lpstr>
      <vt:lpstr>Цель: формировать систему знаний, умений и навыков у детей по безопасному пользованию интернетом.</vt:lpstr>
      <vt:lpstr>В лепбуке собраны материала по безопасности работы в интернете с детьми дошкольного возраста. Перечень развивающих заданий:</vt:lpstr>
      <vt:lpstr>Слайд 4</vt:lpstr>
      <vt:lpstr>Наши игры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5</cp:revision>
  <dcterms:created xsi:type="dcterms:W3CDTF">2025-01-30T15:01:25Z</dcterms:created>
  <dcterms:modified xsi:type="dcterms:W3CDTF">2025-02-02T12:33:28Z</dcterms:modified>
</cp:coreProperties>
</file>