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825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89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69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9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26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94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51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83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932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61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53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80375-E068-47CC-9E57-3120BF5877C3}" type="datetimeFigureOut">
              <a:rPr lang="ru-RU" smtClean="0"/>
              <a:pPr/>
              <a:t>20.09.2020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8DA2-16D9-4000-A4DF-925F819F4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66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758" y="1122362"/>
            <a:ext cx="9384406" cy="47317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воспитанницы средней </a:t>
            </a:r>
            <a:r>
              <a:rPr lang="ru-RU" smtClean="0"/>
              <a:t>группа </a:t>
            </a:r>
            <a:r>
              <a:rPr lang="ru-RU" smtClean="0"/>
              <a:t>№ 3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МОАУ «СОШ № 11 г. Орска»</a:t>
            </a:r>
            <a:br>
              <a:rPr lang="ru-RU" dirty="0" smtClean="0"/>
            </a:br>
            <a:r>
              <a:rPr lang="ru-RU" dirty="0" smtClean="0"/>
              <a:t>Солдаткиной Софьи</a:t>
            </a:r>
            <a:br>
              <a:rPr lang="ru-RU" dirty="0" smtClean="0"/>
            </a:br>
            <a:r>
              <a:rPr lang="ru-RU" dirty="0" smtClean="0"/>
              <a:t>на тему: «Я горжусь своим городом Орском!»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186" y="5808371"/>
            <a:ext cx="201769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18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814" y="107547"/>
            <a:ext cx="7433469" cy="63942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Храм Преображения Господня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80" y="746974"/>
            <a:ext cx="5429989" cy="5429989"/>
          </a:xfrm>
        </p:spPr>
      </p:pic>
    </p:spTree>
    <p:extLst>
      <p:ext uri="{BB962C8B-B14F-4D97-AF65-F5344CB8AC3E}">
        <p14:creationId xmlns="" xmlns:p14="http://schemas.microsoft.com/office/powerpoint/2010/main" val="205987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971540" y="708338"/>
            <a:ext cx="6992155" cy="689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47" y="334851"/>
            <a:ext cx="8740046" cy="5842112"/>
          </a:xfrm>
        </p:spPr>
      </p:pic>
    </p:spTree>
    <p:extLst>
      <p:ext uri="{BB962C8B-B14F-4D97-AF65-F5344CB8AC3E}">
        <p14:creationId xmlns="" xmlns:p14="http://schemas.microsoft.com/office/powerpoint/2010/main" val="386815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84594" cy="63942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И.К.Кирилов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89" y="1082686"/>
            <a:ext cx="3850209" cy="5775314"/>
          </a:xfrm>
        </p:spPr>
      </p:pic>
    </p:spTree>
    <p:extLst>
      <p:ext uri="{BB962C8B-B14F-4D97-AF65-F5344CB8AC3E}">
        <p14:creationId xmlns="" xmlns:p14="http://schemas.microsoft.com/office/powerpoint/2010/main" val="3549692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0473" y="1122363"/>
            <a:ext cx="6581104" cy="19299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4590" y="6416072"/>
            <a:ext cx="5301803" cy="441928"/>
          </a:xfrm>
          <a:solidFill>
            <a:srgbClr val="FF0000"/>
          </a:solidFill>
        </p:spPr>
        <p:txBody>
          <a:bodyPr/>
          <a:lstStyle/>
          <a:p>
            <a:r>
              <a:rPr lang="ru-RU" dirty="0" smtClean="0"/>
              <a:t>Логотип «Я люблю Орск»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4" y="-14532"/>
            <a:ext cx="8319752" cy="6239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5465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882" y="6176801"/>
            <a:ext cx="6464121" cy="63098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Аллея им. </a:t>
            </a:r>
            <a:r>
              <a:rPr lang="ru-RU" dirty="0" err="1"/>
              <a:t>Чернышова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4874" y="571355"/>
            <a:ext cx="6191230" cy="5048519"/>
          </a:xfrm>
        </p:spPr>
      </p:pic>
    </p:spTree>
    <p:extLst>
      <p:ext uri="{BB962C8B-B14F-4D97-AF65-F5344CB8AC3E}">
        <p14:creationId xmlns="" xmlns:p14="http://schemas.microsoft.com/office/powerpoint/2010/main" val="4124598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898" y="172679"/>
            <a:ext cx="7433469" cy="47200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</a:t>
            </a:r>
            <a:r>
              <a:rPr lang="ru-RU" dirty="0" err="1" smtClean="0"/>
              <a:t>Орский</a:t>
            </a:r>
            <a:r>
              <a:rPr lang="ru-RU" dirty="0" smtClean="0"/>
              <a:t> пирожок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3183" y="1493761"/>
            <a:ext cx="6031748" cy="4523811"/>
          </a:xfrm>
        </p:spPr>
      </p:pic>
    </p:spTree>
    <p:extLst>
      <p:ext uri="{BB962C8B-B14F-4D97-AF65-F5344CB8AC3E}">
        <p14:creationId xmlns="" xmlns:p14="http://schemas.microsoft.com/office/powerpoint/2010/main" val="511526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879" y="249216"/>
            <a:ext cx="5871693" cy="510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А.С.Пушкин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7378" y="1485077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5463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175" y="365126"/>
            <a:ext cx="8473225" cy="614588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Орский</a:t>
            </a:r>
            <a:r>
              <a:rPr lang="ru-RU" sz="2800" dirty="0" smtClean="0"/>
              <a:t> Драматический театр. </a:t>
            </a:r>
            <a:br>
              <a:rPr lang="ru-RU" sz="2800" dirty="0" smtClean="0"/>
            </a:br>
            <a:r>
              <a:rPr lang="ru-RU" sz="2800" dirty="0" smtClean="0"/>
              <a:t>Музыкальный фонтан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4500" y="1781439"/>
            <a:ext cx="5801784" cy="4351338"/>
          </a:xfrm>
        </p:spPr>
      </p:pic>
    </p:spTree>
    <p:extLst>
      <p:ext uri="{BB962C8B-B14F-4D97-AF65-F5344CB8AC3E}">
        <p14:creationId xmlns="" xmlns:p14="http://schemas.microsoft.com/office/powerpoint/2010/main" val="238372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4126" y="171942"/>
            <a:ext cx="4905777" cy="54927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«Семья»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3563" y="1504080"/>
            <a:ext cx="6169264" cy="4626948"/>
          </a:xfrm>
        </p:spPr>
      </p:pic>
    </p:spTree>
    <p:extLst>
      <p:ext uri="{BB962C8B-B14F-4D97-AF65-F5344CB8AC3E}">
        <p14:creationId xmlns="" xmlns:p14="http://schemas.microsoft.com/office/powerpoint/2010/main" val="3325804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935" y="0"/>
            <a:ext cx="7433469" cy="56215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Сквер славы. «Вечный огонь»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2836" y="1472346"/>
            <a:ext cx="5801784" cy="4351338"/>
          </a:xfrm>
        </p:spPr>
      </p:pic>
    </p:spTree>
    <p:extLst>
      <p:ext uri="{BB962C8B-B14F-4D97-AF65-F5344CB8AC3E}">
        <p14:creationId xmlns="" xmlns:p14="http://schemas.microsoft.com/office/powerpoint/2010/main" val="2542703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70" y="262095"/>
            <a:ext cx="7172459" cy="56215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Т.Г. Шевченко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7186" y="1825625"/>
            <a:ext cx="5797627" cy="4351338"/>
          </a:xfrm>
        </p:spPr>
      </p:pic>
    </p:spTree>
    <p:extLst>
      <p:ext uri="{BB962C8B-B14F-4D97-AF65-F5344CB8AC3E}">
        <p14:creationId xmlns="" xmlns:p14="http://schemas.microsoft.com/office/powerpoint/2010/main" val="1697397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45</Words>
  <Application>Microsoft Office PowerPoint</Application>
  <PresentationFormat>Произвольный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воспитанницы средней группа № 3  МОАУ «СОШ № 11 г. Орска» Солдаткиной Софьи на тему: «Я горжусь своим городом Орском!»</vt:lpstr>
      <vt:lpstr>Слайд 2</vt:lpstr>
      <vt:lpstr>Аллея им. Чернышова</vt:lpstr>
      <vt:lpstr>Памятник Орский пирожок</vt:lpstr>
      <vt:lpstr>Памятник А.С.Пушкин</vt:lpstr>
      <vt:lpstr>Орский Драматический театр.  Музыкальный фонтан</vt:lpstr>
      <vt:lpstr>Памятник «Семья»</vt:lpstr>
      <vt:lpstr>Сквер славы. «Вечный огонь»</vt:lpstr>
      <vt:lpstr>Памятник Т.Г. Шевченко</vt:lpstr>
      <vt:lpstr>Храм Преображения Господня</vt:lpstr>
      <vt:lpstr>Слайд 11</vt:lpstr>
      <vt:lpstr>Памятник И.К.Кирилов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User</cp:lastModifiedBy>
  <cp:revision>7</cp:revision>
  <dcterms:created xsi:type="dcterms:W3CDTF">2020-09-20T10:31:11Z</dcterms:created>
  <dcterms:modified xsi:type="dcterms:W3CDTF">2020-09-20T16:20:44Z</dcterms:modified>
</cp:coreProperties>
</file>