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0A4F0A1-F6CF-4B91-A318-429079509CB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58FC80-36F0-4148-9FB7-41F0F2CACF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wm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wma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86409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 образовательное  автономное учреждение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 сад  № 98  общеразвивающего  вида  с приоритетным осуществлением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развития воспитанников «Ладушки»  г. Орска»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46449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«Чем  славен город Орск»</a:t>
            </a:r>
          </a:p>
          <a:p>
            <a:endParaRPr lang="ru-RU" sz="5400" dirty="0">
              <a:solidFill>
                <a:srgbClr val="FFFF00"/>
              </a:solidFill>
            </a:endParaRPr>
          </a:p>
          <a:p>
            <a:endParaRPr lang="ru-RU" sz="5400" dirty="0" smtClean="0">
              <a:solidFill>
                <a:srgbClr val="FFFF00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Воспитатель:  1 кв. категории Юсупова Г.У</a:t>
            </a:r>
          </a:p>
          <a:p>
            <a:pPr algn="r"/>
            <a:endParaRPr lang="ru-RU" b="1" dirty="0">
              <a:solidFill>
                <a:schemeClr val="tx1"/>
              </a:solidFill>
            </a:endParaRPr>
          </a:p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Орск, 2020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4">
        <p:circle/>
      </p:transition>
    </mc:Choice>
    <mc:Fallback xmlns="">
      <p:transition spd="slow" advTm="40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b="1" dirty="0"/>
              <a:t>Что мы Родиной зовём?</a:t>
            </a:r>
            <a:br>
              <a:rPr lang="ru-RU" sz="2400" b="1" dirty="0"/>
            </a:br>
            <a:r>
              <a:rPr lang="ru-RU" sz="2400" b="1" dirty="0"/>
              <a:t>Дом, где мы с тобой живём,</a:t>
            </a:r>
            <a:br>
              <a:rPr lang="ru-RU" sz="2400" b="1" dirty="0"/>
            </a:br>
            <a:r>
              <a:rPr lang="ru-RU" sz="2400" b="1" dirty="0"/>
              <a:t>И берёзки, вдоль которых</a:t>
            </a:r>
            <a:br>
              <a:rPr lang="ru-RU" sz="2400" b="1" dirty="0"/>
            </a:br>
            <a:r>
              <a:rPr lang="ru-RU" sz="2400" b="1" dirty="0"/>
              <a:t>Рядом с мамой мы идём.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Schastlivaya-semya-gulyaet-s-detmi-i-sobakami-po-all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624735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6164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Возможно есть и лучшие края,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Но мне дороже, </a:t>
            </a:r>
            <a:r>
              <a:rPr lang="ru-RU" sz="2000" b="1" i="1" dirty="0" smtClean="0">
                <a:solidFill>
                  <a:srgbClr val="0070C0"/>
                </a:solidFill>
              </a:rPr>
              <a:t>красотой </a:t>
            </a:r>
            <a:r>
              <a:rPr lang="ru-RU" sz="2000" b="1" i="1" dirty="0">
                <a:solidFill>
                  <a:srgbClr val="0070C0"/>
                </a:solidFill>
              </a:rPr>
              <a:t>неброской,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Уральский город, Родина моя,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Который назван был когда-то – ОРСКОМ!</a:t>
            </a:r>
            <a:br>
              <a:rPr lang="ru-RU" sz="2000" b="1" i="1" dirty="0">
                <a:solidFill>
                  <a:srgbClr val="0070C0"/>
                </a:solidFill>
              </a:rPr>
            </a:b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ад-98\Desktop\e08f4cd080c084089f269148f611f79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/>
          <a:stretch/>
        </p:blipFill>
        <p:spPr bwMode="auto">
          <a:xfrm>
            <a:off x="1763688" y="2131481"/>
            <a:ext cx="5328592" cy="4393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7704" y="5915744"/>
            <a:ext cx="609600" cy="6096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4">
        <p:circle/>
      </p:transition>
    </mc:Choice>
    <mc:Fallback xmlns="">
      <p:transition spd="slow" advTm="4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Потрите пирожок — будет счастье»</a:t>
            </a:r>
            <a:b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</a:rPr>
              <a:t/>
            </a:r>
            <a:br>
              <a:rPr lang="ru-RU" sz="3600" b="1" i="1" dirty="0">
                <a:solidFill>
                  <a:srgbClr val="FFFF00"/>
                </a:solidFill>
              </a:rPr>
            </a:b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14841953991811850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952328" cy="3849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C:\Users\User\Desktop\984470f31511cd9aacbee71825a900d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24847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6126163"/>
            <a:ext cx="609600" cy="6096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64224"/>
      </p:ext>
    </p:extLst>
  </p:cSld>
  <p:clrMapOvr>
    <a:masterClrMapping/>
  </p:clrMapOvr>
  <p:transition spd="slow" advTm="41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Пейте минеральную воду «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Орская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и будьте здоровы!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min-vod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197100" cy="3633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User\Desktop\image_10082016111229_1470809549127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392612" cy="3016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224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5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Холодильники «Орск»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32939215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96480" cy="3921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User\Desktop\7300756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592288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084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9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Орские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прицепы — в числе лучших</a:t>
            </a:r>
          </a:p>
        </p:txBody>
      </p:sp>
      <p:pic>
        <p:nvPicPr>
          <p:cNvPr id="4098" name="Picture 2" descr="C:\Users\User\Desktop\img12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3960440" cy="3284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7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4607"/>
            <a:ext cx="4237877" cy="3202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59832" y="6093296"/>
            <a:ext cx="609600" cy="5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Оренбургский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пуховый платок, наряду с тульским самоваром, матрешкой, хохломской росписью, гжелью, палехом, вологодскими кружевами, дымковской игрушкой, ростовской финифтью, уральским малахитом — один из символов России.</a:t>
            </a:r>
          </a:p>
        </p:txBody>
      </p:sp>
      <p:pic>
        <p:nvPicPr>
          <p:cNvPr id="5122" name="Picture 2" descr="C:\Users\User\Desktop\medium_65ae368f8c79ee98cb71a818d2b4952d082dce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9519"/>
            <a:ext cx="3822700" cy="3274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G_99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79519"/>
            <a:ext cx="4447570" cy="3316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4081" y="6040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гора </a:t>
            </a:r>
            <a:r>
              <a:rPr lang="ru-RU" dirty="0" smtClean="0"/>
              <a:t>«Полковник»</a:t>
            </a:r>
            <a:endParaRPr lang="ru-RU" dirty="0"/>
          </a:p>
        </p:txBody>
      </p:sp>
      <p:pic>
        <p:nvPicPr>
          <p:cNvPr id="1026" name="Picture 2" descr="C:\Users\Детсад-98\Desktop\901788_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22004"/>
            <a:ext cx="5767536" cy="43256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7735" y="6247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46806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Одной из достопримечательностей города является знаменитая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орская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пестроцветная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яшма</a:t>
            </a:r>
          </a:p>
        </p:txBody>
      </p:sp>
      <p:pic>
        <p:nvPicPr>
          <p:cNvPr id="6146" name="Picture 2" descr="C:\Users\User\Desktop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434191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age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312368" cy="3312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7148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98</Words>
  <Application>Microsoft Office PowerPoint</Application>
  <PresentationFormat>Экран (4:3)</PresentationFormat>
  <Paragraphs>17</Paragraphs>
  <Slides>10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Candara</vt:lpstr>
      <vt:lpstr>Symbol</vt:lpstr>
      <vt:lpstr>Times New Roman</vt:lpstr>
      <vt:lpstr>Волна</vt:lpstr>
      <vt:lpstr>Муниципальное  дошкольное  образовательное  автономное учреждение «Детский  сад  № 98  общеразвивающего  вида  с приоритетным осуществлением художественно-эстетического развития воспитанников «Ладушки»  г. Орска»</vt:lpstr>
      <vt:lpstr>Возможно есть и лучшие края, Но мне дороже, красотой неброской, Уральский город, Родина моя, Который назван был когда-то – ОРСКОМ! </vt:lpstr>
      <vt:lpstr>  «Потрите пирожок — будет счастье»  </vt:lpstr>
      <vt:lpstr>Пейте минеральную воду «Орская» и будьте здоровы!</vt:lpstr>
      <vt:lpstr>Холодильники «Орск»</vt:lpstr>
      <vt:lpstr>Орские прицепы — в числе лучших</vt:lpstr>
      <vt:lpstr>Оренбургский  пуховый платок, наряду с тульским самоваром, матрешкой, хохломской росписью, гжелью, палехом, вологодскими кружевами, дымковской игрушкой, ростовской финифтью, уральским малахитом — один из символов России.</vt:lpstr>
      <vt:lpstr>гора «Полковник»</vt:lpstr>
      <vt:lpstr>Одной из достопримечательностей города является знаменитая орская пестроцветная яшма</vt:lpstr>
      <vt:lpstr>Что мы Родиной зовём? Дом, где мы с тобой живём, И берёзки, вдоль которых Рядом с мамой мы идём.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39</cp:revision>
  <dcterms:created xsi:type="dcterms:W3CDTF">2017-08-21T16:46:06Z</dcterms:created>
  <dcterms:modified xsi:type="dcterms:W3CDTF">2020-10-06T10:30:37Z</dcterms:modified>
</cp:coreProperties>
</file>