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3"/>
  </p:notesMasterIdLst>
  <p:sldIdLst>
    <p:sldId id="256" r:id="rId2"/>
    <p:sldId id="261" r:id="rId3"/>
    <p:sldId id="285" r:id="rId4"/>
    <p:sldId id="304" r:id="rId5"/>
    <p:sldId id="305" r:id="rId6"/>
    <p:sldId id="260" r:id="rId7"/>
    <p:sldId id="299" r:id="rId8"/>
    <p:sldId id="306" r:id="rId9"/>
    <p:sldId id="262" r:id="rId10"/>
    <p:sldId id="257" r:id="rId11"/>
    <p:sldId id="263" r:id="rId12"/>
    <p:sldId id="292" r:id="rId13"/>
    <p:sldId id="308" r:id="rId14"/>
    <p:sldId id="309" r:id="rId15"/>
    <p:sldId id="310" r:id="rId16"/>
    <p:sldId id="311" r:id="rId17"/>
    <p:sldId id="312" r:id="rId18"/>
    <p:sldId id="295" r:id="rId19"/>
    <p:sldId id="274" r:id="rId20"/>
    <p:sldId id="280" r:id="rId21"/>
    <p:sldId id="29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fa12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89104" autoAdjust="0"/>
  </p:normalViewPr>
  <p:slideViewPr>
    <p:cSldViewPr>
      <p:cViewPr varScale="1">
        <p:scale>
          <a:sx n="98" d="100"/>
          <a:sy n="98" d="100"/>
        </p:scale>
        <p:origin x="19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4" d="100"/>
          <a:sy n="34" d="100"/>
        </p:scale>
        <p:origin x="-22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1680C-96B4-4B16-B678-2686B318140C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3AE0C-158D-42A9-B691-1D6668D37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AE0C-158D-42A9-B691-1D6668D379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9C9E02F8-BF91-4854-A2A1-F63824F8C7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ED3C5-969C-4065-9613-0538188733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F672-E18A-4CA9-928E-136249351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B20DE55-47EB-45BE-B96B-291A272536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7266D571-7A3F-4C51-A11D-2E1BC7BB26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C8C50-B9D9-40FB-BDE1-9CD4B4370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97838-9744-4B5B-87C5-69D6EAF673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981ABD4-6C13-4786-B9E9-60E6195EB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0B7B7-FF37-41C9-9D52-0EE9AB3645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E49C756-6DCD-482F-A712-AC5BE628B6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A0216D8-A216-486D-8FB8-4FE650BE54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64F507-CA9C-42B2-AE64-C02360B9CC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4437112"/>
            <a:ext cx="5256584" cy="2088232"/>
          </a:xfrm>
        </p:spPr>
        <p:txBody>
          <a:bodyPr/>
          <a:lstStyle/>
          <a:p>
            <a:pPr eaLnBrk="1" hangingPunct="1"/>
            <a:br>
              <a:rPr lang="ru-RU" sz="2000" b="1" dirty="0">
                <a:solidFill>
                  <a:srgbClr val="CC6600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Выполнила: воспитатель </a:t>
            </a:r>
          </a:p>
          <a:p>
            <a:pPr eaLnBrk="1" hangingPunct="1"/>
            <a:r>
              <a:rPr lang="ru-RU" sz="2000" dirty="0">
                <a:solidFill>
                  <a:schemeClr val="tx1"/>
                </a:solidFill>
              </a:rPr>
              <a:t>Шаронова Яна Рустамовна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6064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«Детский сад комбинированного вида № 71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«Лучик» г. Орска»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5F8A5-61D3-6B04-B45B-C2BBCBF5CBCE}"/>
              </a:ext>
            </a:extLst>
          </p:cNvPr>
          <p:cNvSpPr txBox="1"/>
          <p:nvPr/>
        </p:nvSpPr>
        <p:spPr>
          <a:xfrm>
            <a:off x="2159924" y="242088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+mj-lt"/>
              </a:rPr>
              <a:t>«Развитие логического мышления» </a:t>
            </a: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600" y="1196752"/>
            <a:ext cx="7200800" cy="511256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развивать творческие и интеллектуальные   способности детей;</a:t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развивать  воображение детей;</a:t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развивать  логическое мышление детей;</a:t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повысить уровень знаний детей по развитию элементарных математических представлений; </a:t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развивать умственные способности детей через логико-математические игры.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387424"/>
            <a:ext cx="7467600" cy="1143000"/>
          </a:xfrm>
        </p:spPr>
        <p:txBody>
          <a:bodyPr/>
          <a:lstStyle/>
          <a:p>
            <a:r>
              <a:rPr lang="ru-RU" dirty="0"/>
              <a:t>Развивающая среда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4258816" cy="2520281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В группе создана предметно-развивающая среда</a:t>
            </a:r>
          </a:p>
          <a:p>
            <a:r>
              <a:rPr lang="ru-RU" sz="2000" b="1" dirty="0"/>
              <a:t>Для игр и игровых пособий выделен отдельный уголок.</a:t>
            </a:r>
          </a:p>
          <a:p>
            <a:r>
              <a:rPr lang="ru-RU" sz="2000" b="1" dirty="0"/>
              <a:t>Собрано картотека игр и задач для логического развития детей.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38ABA-8183-DD49-22DB-3A9BE4A9A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52" y="782959"/>
            <a:ext cx="3816424" cy="25202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241BC2-F3B5-DDA6-9B2D-D4375ACF9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3565" y="3501008"/>
            <a:ext cx="4464498" cy="288032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1618842"/>
            <a:ext cx="38884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внимание, логическое мышление, умение распознавать геометрические формы в заданных моделях.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Возраст:3-4 года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ребенку необходимо поочередно для каждого треугольника в левой части страницы найти недостающий фрагмент, который находится среди различных форм справа и соединить их попарно линией.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игр на развитие логики :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«Добавь недостающую часть к треугольнику»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BEBA26-EB8D-0312-CCFF-0493778A8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60813"/>
            <a:ext cx="2160240" cy="27842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883E30-0EEA-A10B-64EF-A5FE0EBDE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80928"/>
            <a:ext cx="2355726" cy="335699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0BEAC-2E24-EE0E-2EE1-A6D61BF4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7424"/>
            <a:ext cx="7467600" cy="11521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пару»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15DE0E-1C47-3C4D-99A4-CFBFB52535C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2558"/>
            <a:ext cx="2664296" cy="345638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BCA58B-C9E5-43A3-F10B-A09BF6F61F05}"/>
              </a:ext>
            </a:extLst>
          </p:cNvPr>
          <p:cNvSpPr txBox="1"/>
          <p:nvPr/>
        </p:nvSpPr>
        <p:spPr>
          <a:xfrm>
            <a:off x="440571" y="980728"/>
            <a:ext cx="37713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наблюдательность, внимание,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подбирать парную картинку по смыслу к каждому предмету.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Возраст:3-4 года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предлагается десять рисунков с изображением различных предметов, расположенных в два столбика, но бессистемно. Ребенку необходимо соединить их таким образом, чтобы образовалось пять пар, в которых оба рисунка будут подходить друг другу по смыслу и иметь что-то общее.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CD81AD-C705-EA41-09F9-F4D1E4E51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40732"/>
            <a:ext cx="278777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5900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5FC37-0082-70D8-ACE4-19EA1B44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59432"/>
            <a:ext cx="7467600" cy="14401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«Квадрат или треугольник»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5CB36C-BBA9-BE2A-8FAD-715BF41EA78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80729"/>
            <a:ext cx="2448272" cy="316835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58E3AE-4BBD-70E6-1C71-81B70EEBB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69" y="3429000"/>
            <a:ext cx="2736304" cy="3240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FA76E0-D15C-50B3-D1F6-A5E47F2CE7B0}"/>
              </a:ext>
            </a:extLst>
          </p:cNvPr>
          <p:cNvSpPr txBox="1"/>
          <p:nvPr/>
        </p:nvSpPr>
        <p:spPr>
          <a:xfrm>
            <a:off x="683568" y="1268760"/>
            <a:ext cx="37444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логическое мышление, понимание пространственных отношений в окружающем мире, умение выполнять простые геометрические построения в соответствии с творческим замыслом.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Возраст:3-4 года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проведения: Ребенку необходимо разделить ягоды по форме (треугольник, квадрат) и накормить зверька в соответствии с формой.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9487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2150-1889-B792-2848-A668C9E9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7424"/>
            <a:ext cx="7467600" cy="14401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 размеру стройся!»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2C62BD-A6C3-0D3D-7623-87D17F27428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2736"/>
            <a:ext cx="2664296" cy="28803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0F10DB-E17D-91C1-A995-18B3CDD2D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573016"/>
            <a:ext cx="2486417" cy="3024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DC954-97A0-7EB0-527D-B5C930566B4F}"/>
              </a:ext>
            </a:extLst>
          </p:cNvPr>
          <p:cNvSpPr txBox="1"/>
          <p:nvPr/>
        </p:nvSpPr>
        <p:spPr>
          <a:xfrm>
            <a:off x="457200" y="1268760"/>
            <a:ext cx="3898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умения сравнивать и упорядочивать предметы по размеру, развитие навыков счета и мелкой  моторики.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Возраст:3-4 года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предлагается расположить ежей в пустых ячейках сверху листа в порядке возрастания—от наименьшего до самого большого.  </a:t>
            </a:r>
          </a:p>
        </p:txBody>
      </p:sp>
    </p:spTree>
    <p:extLst>
      <p:ext uri="{BB962C8B-B14F-4D97-AF65-F5344CB8AC3E}">
        <p14:creationId xmlns:p14="http://schemas.microsoft.com/office/powerpoint/2010/main" val="381192047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05256-9E8A-044B-D530-DB6D4241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531440"/>
            <a:ext cx="7467600" cy="158417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«Рассуждай-ка»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84E258-AADE-3984-9F21-890F71ADB16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5064"/>
            <a:ext cx="2304255" cy="31399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20585E-0C6C-12DC-2C77-042B5DC7F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30657"/>
            <a:ext cx="2520280" cy="33387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306479-42A3-833A-7AB1-108214AE717F}"/>
              </a:ext>
            </a:extLst>
          </p:cNvPr>
          <p:cNvSpPr txBox="1"/>
          <p:nvPr/>
        </p:nvSpPr>
        <p:spPr>
          <a:xfrm>
            <a:off x="395536" y="1268760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зрительного восприятия, произвольного внимания, памяти. Ребенок учится анализировать и делать логические заключения.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Возраст:3-4 года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расположить картинки в окошках ,опираясь на цвет и форму .</a:t>
            </a:r>
          </a:p>
        </p:txBody>
      </p:sp>
    </p:spTree>
    <p:extLst>
      <p:ext uri="{BB962C8B-B14F-4D97-AF65-F5344CB8AC3E}">
        <p14:creationId xmlns:p14="http://schemas.microsoft.com/office/powerpoint/2010/main" val="1957591320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8F9FC-952C-256B-4D7D-EA7D2CE6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75456"/>
            <a:ext cx="7467600" cy="158417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по образцу»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EC4968-3031-1742-EE46-ADED8C268B7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603004" cy="309634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4BA96-EEC3-0BBF-A639-9A9A9D363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99809"/>
            <a:ext cx="2603004" cy="345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5E400-2769-B0E6-E969-833DBB78C560}"/>
              </a:ext>
            </a:extLst>
          </p:cNvPr>
          <p:cNvSpPr txBox="1"/>
          <p:nvPr/>
        </p:nvSpPr>
        <p:spPr>
          <a:xfrm>
            <a:off x="440399" y="1052736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Цель:развитие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внимания,логического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врительной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Возраст:3-4 года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Расположить фигуры в той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последовательности,которая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показана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рисунке.Для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усложнения задания можно показать образец на 10-15 секунд и убрать.</a:t>
            </a:r>
          </a:p>
        </p:txBody>
      </p:sp>
    </p:spTree>
    <p:extLst>
      <p:ext uri="{BB962C8B-B14F-4D97-AF65-F5344CB8AC3E}">
        <p14:creationId xmlns:p14="http://schemas.microsoft.com/office/powerpoint/2010/main" val="387645593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620688"/>
            <a:ext cx="5382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ПО ЖЕЛАНИЮ....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9012FE-4018-1409-BA16-1FC66A0B1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40768"/>
            <a:ext cx="4644008" cy="30960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5CDDEC-E494-7FEB-3955-608E5C26F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3016"/>
            <a:ext cx="4860032" cy="278092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387424"/>
            <a:ext cx="7467600" cy="11430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CC6600"/>
                </a:solidFill>
              </a:rPr>
              <a:t>Заключение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63" y="12858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происходит постепенно. Для одного ребенка больше характерно наглядно-образное мышление, для другого – наглядно-действенное, а третий с легкостью оперирует понятиями.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Логико-математическая игра одна из форм развития логического мышления. В процессе игры активизируются разнообразные умственные процессы и принимают произвольный характер.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математических игр повышает эффективность педагогического процесса, кроме того, они способствуют  развитию памяти, мышления, внимания, воображения у детей, оказывая огромное влияние на умственное развитие ребенка.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9019" y="260648"/>
            <a:ext cx="7890643" cy="983580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CC6600"/>
                </a:solidFill>
              </a:rPr>
              <a:t>Актуальность темы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340768"/>
            <a:ext cx="8262118" cy="4608512"/>
          </a:xfrm>
        </p:spPr>
        <p:txBody>
          <a:bodyPr>
            <a:normAutofit fontScale="70000" lnSpcReduction="20000"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К трём год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м , пережив кризис трёхлетнего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возр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ст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, дети 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чин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ют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осозн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ть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себя к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к отдельную личность и чутко ре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гируют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то, к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к эту личность оценив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ют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окруж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ющие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лыши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постепенно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осв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ив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ют сюжетно-ролевые игры, 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переход от предметно-действенного мышления к мышлению 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глядно-обр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зному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помог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ет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им игр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ть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«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пон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рошку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», з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меняя одни предметы другими или м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нипулируя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вымышленными 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ксессу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ми.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Стремительно 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звив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ющийся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слов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рный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з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п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с,  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ктивн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я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позн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тельн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я деятельность помог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ют к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пузу осмысленно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использов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ть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в речи 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зличные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понятия, з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меняя ими конкретные объекты. Всё это в совокупности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созд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ёт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б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зу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, необходимую для включения отвлеченного, или логического мышления.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Зачем  логика маленькому   ребенку? Дело в том, что на каждом возрастном этапе создается как бы определенный «этаж», на котором формируются психические функции, важные для перехода к следующему этапу. Таким образом навыки , умения, приобретенные в дошкольный период, будут служить фундаментом для  развития в школьном возрасте. Важнейшим из них является логическое  мышление , способность «действовать в уме».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ru-RU" sz="20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446449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можно сделать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Педагогические возможности логических  игр очень велики. Игры и упражнения по логике развивают все стороны личности ребёнка, активизируют скрытые умственные и  интеллектуальные возможности детей.</a:t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результате освоения пространственно-практических действий в играх дети познают свойства и отношения предметов, чисел, арифметические действия , временные отношения; учатся делать умозаключения, классифицировать, обобщать, решать логические, проблемные задачи. Все это позволит ребенку успешнее учиться в школе.</a:t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24744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5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Интеллектуальное развитие ребенка-дошкольника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это важнейшая составная часть его психического развития. Основа интеллекта человека, его сенсорный опыт закладывается в первые годы жизни ребенка. В дошкольном детстве происходит развитие восприятия, внимания, памяти, воображения, а также становление первых форм абстракции, обобщения и простых умозаключений, переход от практического мышления к логическому. Особую роль в развитии интеллекта ребенка играет математика, так как результатами обучения математике являются не только знания, но и определенный стиль мышления. В математике заложены огромные возможности для развития мышления детей в процессе их обучения с самого раннего возраста.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Обучение и развитие ребенка должны быть непринужденными, осуществляться через свойственную этому возрасту виду деятельности - игру.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3227E-ABC6-C8D6-5465-5B6A7816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1476672" y="274638"/>
            <a:ext cx="432048" cy="1143000"/>
          </a:xfrm>
        </p:spPr>
        <p:txBody>
          <a:bodyPr>
            <a:normAutofit/>
          </a:bodyPr>
          <a:lstStyle/>
          <a:p>
            <a:pPr fontAlgn="base"/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B6258-333D-B5EE-4AF5-32B784E43C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т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в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жно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ребёнк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мыслить логически?</a:t>
            </a:r>
          </a:p>
          <a:p>
            <a:pPr marL="0" indent="0" algn="ctr" fontAlgn="base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base">
              <a:buNone/>
            </a:pP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Дело в том, что, 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опир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ясь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н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логику, человек 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обрет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ет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возможность эффективно 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реш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ть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р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знообр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зные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з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д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чи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:</a:t>
            </a:r>
            <a:endParaRPr lang="ru-RU" sz="2000" i="1" dirty="0">
              <a:solidFill>
                <a:schemeClr val="accent2"/>
              </a:solidFill>
              <a:latin typeface="Bookman Old Style" pitchFamily="18" charset="0"/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выделять 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целого;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группиров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объекты и явления по з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нным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призн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ходить общее в группе предметов;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выделять лишний предмет из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предст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вленной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группы;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определять связи между предмет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ходить причинно-следственные связи;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строить гипотезы,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предл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ргументы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их з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щиту.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03424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7E455-FB6B-F563-1369-AE06FC74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Особенность р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звития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логики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3-4 год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7A1B7A-7DB2-4F2E-1314-24BB7C21B6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Мыслительный процесс носит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эмоцион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льный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ктер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Он интересен и увлек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телен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ребенк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который, игр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я, не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ясь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излишние подробности, стремиться 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обоснов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нию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док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тельству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поиску причин.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р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звитии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логического мышления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ребенк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свидетельствует появление огромного количеств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вопросов – почему? 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к?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Откуд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 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чем? И другие.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25076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>
                <a:solidFill>
                  <a:srgbClr val="CC6600"/>
                </a:solidFill>
              </a:rPr>
              <a:t>Средства, развивающие логическое мышление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2060848"/>
            <a:ext cx="8229600" cy="41433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2400" b="1" dirty="0"/>
              <a:t>Стихотворные тексты на развитие операций обобщения, классификации и конкретизации.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/>
              <a:t>Игры и упражнения на установление причинно-следственных связей в природных и социальных явлениях.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/>
              <a:t>Занятия, игры и упражнение на развитие операций сравнения и установления причинности.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/>
              <a:t>Игры с счетными палочками.</a:t>
            </a:r>
          </a:p>
          <a:p>
            <a:pPr eaLnBrk="1" hangingPunct="1"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836712"/>
            <a:ext cx="74888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Формы,  методы и приемы работы с детьми.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образовательная деятельность;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  <a:p>
            <a:pPr>
              <a:buFont typeface="Arial" pitchFamily="34" charset="0"/>
              <a:buChar char="•"/>
            </a:pPr>
            <a:r>
              <a:rPr lang="ru-RU" sz="2800" dirty="0"/>
              <a:t>игровая деятельность;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  <a:p>
            <a:pPr>
              <a:buFont typeface="Arial" pitchFamily="34" charset="0"/>
              <a:buChar char="•"/>
            </a:pPr>
            <a:r>
              <a:rPr lang="ru-RU" sz="2800" dirty="0"/>
              <a:t>самостоятельная деятельность детей;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рассматривание;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  <a:p>
            <a:pPr>
              <a:buFont typeface="Arial" pitchFamily="34" charset="0"/>
              <a:buChar char="•"/>
            </a:pPr>
            <a:r>
              <a:rPr lang="ru-RU" sz="2800" dirty="0"/>
              <a:t>чтение художественной литературы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F09A0-2FA8-3114-DA6B-AD488A14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111002"/>
            <a:ext cx="7467600" cy="18002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Первые логические игры 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игры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  просты, с их помощью тренируются 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зовые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логические приёмы.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6E61F-EB7A-9E13-AF63-1112103A90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917160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предметы в группы по их х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ктерным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свойств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лото, где 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одном поле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собир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изобр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предметов или явлений объединенных в одну группу. </a:t>
            </a:r>
          </a:p>
          <a:p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выделять ч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 целого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злы, кубики с 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ртинки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всевозможные конструкторы; </a:t>
            </a:r>
          </a:p>
          <a:p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Умению ср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внив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лизиров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игр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помощью 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рточек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лишний предмет»; «Что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н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ссоци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тивное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мышление –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тренируется игрой, где 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подбир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друг к другу 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изобр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жениями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зличных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предметов, 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связ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между собой логически. 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тучк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зонтик, 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ложк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выложи узор по схеме, и другие.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55790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268760"/>
            <a:ext cx="7467600" cy="4873752"/>
          </a:xfrm>
        </p:spPr>
        <p:txBody>
          <a:bodyPr>
            <a:normAutofit/>
          </a:bodyPr>
          <a:lstStyle/>
          <a:p>
            <a:r>
              <a:rPr lang="ru-RU" sz="3200" b="1" dirty="0"/>
              <a:t>Формировать умение рассуждать, делать умозаключения в соответствии с законами логики, построение причинно-следственных связей</a:t>
            </a:r>
          </a:p>
          <a:p>
            <a:r>
              <a:rPr lang="ru-RU" sz="3200" b="1" dirty="0"/>
              <a:t>Развивать внимательность и сообразительность, способность находить нестандартные решения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1582</TotalTime>
  <Words>1491</Words>
  <Application>Microsoft Office PowerPoint</Application>
  <PresentationFormat>Экран (4:3)</PresentationFormat>
  <Paragraphs>105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Bookman Old Style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Актуальность темы </vt:lpstr>
      <vt:lpstr>Презентация PowerPoint</vt:lpstr>
      <vt:lpstr> </vt:lpstr>
      <vt:lpstr>Особенность рaзвития логики  в 3-4 годa.   </vt:lpstr>
      <vt:lpstr>Средства, развивающие логическое мышление</vt:lpstr>
      <vt:lpstr>Презентация PowerPoint</vt:lpstr>
      <vt:lpstr> Первые логические игры – эти игры очень   просты, с их помощью тренируются бaзовые логические приёмы.</vt:lpstr>
      <vt:lpstr>Цель :</vt:lpstr>
      <vt:lpstr>Задачи: </vt:lpstr>
      <vt:lpstr>Развивающая среда</vt:lpstr>
      <vt:lpstr>Презентация PowerPoint</vt:lpstr>
      <vt:lpstr>Игра «Найди пару»</vt:lpstr>
      <vt:lpstr>Игра «Квадрат или треугольник»</vt:lpstr>
      <vt:lpstr>Игра «По размеру стройся!»</vt:lpstr>
      <vt:lpstr>Игра «Рассуждай-ка»</vt:lpstr>
      <vt:lpstr>Игра «Собери по образцу»</vt:lpstr>
      <vt:lpstr>Презентация PowerPoint</vt:lpstr>
      <vt:lpstr>Заключение</vt:lpstr>
      <vt:lpstr>Таким образом, можно сделать вывод:   Педагогические возможности логических  игр очень велики. Игры и упражнения по логике развивают все стороны личности ребёнка, активизируют скрытые умственные и  интеллектуальные возможности детей.   В результате освоения пространственно-практических действий в играх дети познают свойства и отношения предметов, чисел, арифметические действия , временные отношения; учатся делать умозаключения, классифицировать, обобщать, решать логические, проблемные задачи. Все это позволит ребенку успешнее учиться в школе.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на тему: «Развитие логического мышления детей дошкольного возраста по средствам  логико - математических игр»</dc:title>
  <dc:creator>Катерина</dc:creator>
  <cp:lastModifiedBy>viktoroleynichuk@gmail.com</cp:lastModifiedBy>
  <cp:revision>130</cp:revision>
  <dcterms:created xsi:type="dcterms:W3CDTF">2013-10-19T05:28:49Z</dcterms:created>
  <dcterms:modified xsi:type="dcterms:W3CDTF">2025-02-03T16:09:05Z</dcterms:modified>
</cp:coreProperties>
</file>