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7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4D90-F892-405E-A2A9-A7F79DE3100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261FA-429C-4AAF-A0AD-5DBF7902A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80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6462" y="5214950"/>
            <a:ext cx="3677538" cy="1480963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 1 КК МДОАУ № 99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Милокумова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Александровна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84975" cy="2448271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терапии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коррекции речевых нарушений у детей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4357694"/>
            <a:ext cx="3500461" cy="235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22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44" y="188640"/>
            <a:ext cx="8749636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сочетание таких упражнений, как пальчиковая гимнастика, самомассаж с упражнениями по коррекции звукопроизношения и формирования лексико-грамматических категорий, позволяет значительно повысить эффективность коррекционно-логопедической деятельности в условиях детского сада.</a:t>
            </a:r>
          </a:p>
          <a:p>
            <a:pPr marL="45720" indent="0" algn="just">
              <a:buNone/>
            </a:pPr>
            <a:endParaRPr lang="ru-RU" sz="2800" b="1" dirty="0" smtClean="0"/>
          </a:p>
          <a:p>
            <a:pPr marL="45720" indent="0" algn="just">
              <a:buNone/>
            </a:pPr>
            <a:endParaRPr lang="ru-RU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357562"/>
            <a:ext cx="4597051" cy="318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8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8674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2708920"/>
            <a:ext cx="5040560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260648"/>
            <a:ext cx="8072494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Южно-корейский ученый профессор Пак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Чже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обосновал взаимовлияние отдельных участков нашего тела по принципу подобия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«руки и ноги человека с телом человека»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0405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97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7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«СУ» – кисть,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- стопа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636912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1"/>
            <a:ext cx="8352928" cy="472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90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064896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Достоинства СУ-</a:t>
            </a:r>
            <a:r>
              <a:rPr lang="ru-RU" sz="4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4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терапии:</a:t>
            </a:r>
          </a:p>
          <a:p>
            <a:r>
              <a:rPr lang="ru-RU" sz="4300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высокая эффективность;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абсолютная безопасность;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уверенность метода;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доступность для каждого;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простота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6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7704856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корректировать речевые нарушения с помощью использования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терапии.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Воздействовать на биологически активные точки по системе СУ-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Стимулировать речевые зоны коры головного мозга.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уровень компетентности 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педагогов и родителей в вопросах 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коррекции речевых нарушений 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6556"/>
            <a:ext cx="2808312" cy="247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6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7436296" cy="6480720"/>
          </a:xfrm>
        </p:spPr>
        <p:txBody>
          <a:bodyPr/>
          <a:lstStyle/>
          <a:p>
            <a:pPr marL="45720" indent="0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1.Массаж СУ-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шарами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мячом круги катаю.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Взад-вперед его гоняю.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Им поглажу я ладошку.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Будто я сметаю крошку.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774837" cy="3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6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743629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сожму его немножко, </a:t>
            </a:r>
          </a:p>
          <a:p>
            <a:pPr marL="4572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 сжимает лапу кошка,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Каждым пальцем мяч прижму, </a:t>
            </a:r>
          </a:p>
          <a:p>
            <a:pPr marL="4572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другой рукой начну.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392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97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490" y="205065"/>
            <a:ext cx="8635974" cy="654420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Массаж пальцев эластичным кольцом: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 – два – три – четыре – пять,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Вышли пальцы погулять,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Этот пальчик самый сильный, самый толстый и большой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Этот пальчик для того, чтоб показывать его.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Этот пальчик самый длинный и стоит он в середине.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Этот пальчик безымянный, 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он избалованный самый.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 мизинчик, хоть и мал, 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очень ловок и удал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795880" cy="268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54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7413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спользование СУ-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шаров при автоматизации звуков.</a:t>
            </a:r>
          </a:p>
          <a:p>
            <a:pPr marL="4572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Использование  СУ-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шаров при совершенствовании лексико-грамматических категорий: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/>
              <a:t> 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«Один – много»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«Назови ласково»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«Скажи наоборот» и т.д.</a:t>
            </a:r>
          </a:p>
          <a:p>
            <a:pPr marL="4572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Использование СУ-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шаров для развития памяти и внимания.</a:t>
            </a:r>
          </a:p>
          <a:p>
            <a:pPr marL="4572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Использование шариков при выполнении гимнастики</a:t>
            </a:r>
          </a:p>
          <a:p>
            <a:pPr marL="4572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Использование шариков для звукового анализа слов</a:t>
            </a:r>
          </a:p>
          <a:p>
            <a:pPr marL="4572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Использование шариков при совершенствовании навыков употребления предлогов.</a:t>
            </a:r>
          </a:p>
          <a:p>
            <a:pPr marL="4572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Использование шариков для слогового анализа слов.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9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278</TotalTime>
  <Words>345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Применение  Су-Джок терапии  при коррекции речевых нарушений у детей</vt:lpstr>
      <vt:lpstr>Слайд 2</vt:lpstr>
      <vt:lpstr>«СУ» – кисть,  «Джок» - стопа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PC</cp:lastModifiedBy>
  <cp:revision>41</cp:revision>
  <dcterms:modified xsi:type="dcterms:W3CDTF">2023-12-14T07:54:06Z</dcterms:modified>
</cp:coreProperties>
</file>