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6" r:id="rId7"/>
    <p:sldId id="261" r:id="rId8"/>
    <p:sldId id="267" r:id="rId9"/>
    <p:sldId id="262" r:id="rId10"/>
    <p:sldId id="263" r:id="rId11"/>
    <p:sldId id="268" r:id="rId12"/>
    <p:sldId id="274" r:id="rId13"/>
    <p:sldId id="264" r:id="rId14"/>
    <p:sldId id="275" r:id="rId15"/>
    <p:sldId id="265" r:id="rId16"/>
    <p:sldId id="269" r:id="rId17"/>
    <p:sldId id="270" r:id="rId18"/>
    <p:sldId id="273" r:id="rId19"/>
    <p:sldId id="271" r:id="rId20"/>
    <p:sldId id="272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9" autoAdjust="0"/>
    <p:restoredTop sz="94660"/>
  </p:normalViewPr>
  <p:slideViewPr>
    <p:cSldViewPr>
      <p:cViewPr varScale="1">
        <p:scale>
          <a:sx n="106" d="100"/>
          <a:sy n="106" d="100"/>
        </p:scale>
        <p:origin x="177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23.04.2021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23.04.2021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23.04.2021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23.04.2021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23.04.2021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23.04.2021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23.04.2021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23.04.2021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23.04.2021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23.04.2021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23.04.2021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23.04.2021</a:t>
            </a:fld>
            <a:endParaRPr lang="ru-RU" dirty="0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ello_html_450074e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97141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1988840"/>
            <a:ext cx="6696744" cy="3960440"/>
          </a:xfrm>
        </p:spPr>
        <p:txBody>
          <a:bodyPr>
            <a:normAutofit fontScale="90000"/>
          </a:bodyPr>
          <a:lstStyle/>
          <a:p>
            <a:pPr algn="r"/>
            <a:r>
              <a:rPr lang="ru-RU" sz="40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«Пальчиковые </a:t>
            </a:r>
            <a:r>
              <a:rPr lang="ru-RU" sz="40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игры</a:t>
            </a:r>
            <a:r>
              <a:rPr lang="en-US" sz="40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упражнения, как средство развития речи детей раннего и младшего </a:t>
            </a:r>
            <a:br>
              <a:rPr lang="ru-RU" sz="40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дошкольного возраста»</a:t>
            </a:r>
            <a:r>
              <a:rPr lang="ru-RU" sz="40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br>
              <a:rPr lang="ru-RU" sz="40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0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2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Воспитатель: Скорых Е.С.</a:t>
            </a:r>
            <a:br>
              <a:rPr lang="ru-RU" sz="22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2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МДОАУ Детский сад № 5 </a:t>
            </a:r>
            <a:br>
              <a:rPr lang="ru-RU" sz="22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2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«Реченька» г. Орска.</a:t>
            </a:r>
            <a:r>
              <a:rPr lang="ru-RU" sz="3000" i="1" dirty="0" smtClean="0">
                <a:solidFill>
                  <a:schemeClr val="tx1"/>
                </a:solidFill>
              </a:rPr>
              <a:t/>
            </a:r>
            <a:br>
              <a:rPr lang="ru-RU" sz="3000" i="1" dirty="0" smtClean="0">
                <a:solidFill>
                  <a:schemeClr val="tx1"/>
                </a:solidFill>
              </a:rPr>
            </a:br>
            <a:endParaRPr lang="ru-RU" sz="3000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ello_html_450074e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97141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836712"/>
            <a:ext cx="7272808" cy="5328592"/>
          </a:xfrm>
        </p:spPr>
        <p:txBody>
          <a:bodyPr anchor="t">
            <a:normAutofit fontScale="90000"/>
          </a:bodyPr>
          <a:lstStyle/>
          <a:p>
            <a:pPr algn="l"/>
            <a:r>
              <a:rPr lang="ru-RU" sz="2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 принципы проведения пальчиковых игр:</a:t>
            </a: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1) Выполнять упражнение следует вместе с ребёнком, при этом демонстрируя собственную увлечённость игрой. </a:t>
            </a:r>
            <a:br>
              <a:rPr lang="ru-RU" sz="27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2) При повторных проведениях игры дети нередко начинают произносить текст частично (особенно начало и окончание фраз). </a:t>
            </a:r>
            <a:br>
              <a:rPr lang="ru-RU" sz="27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3) Постепенно текст разучивается наизусть, дети произносят его целиком, соотнося слова с движением. </a:t>
            </a:r>
            <a:br>
              <a:rPr lang="ru-RU" sz="27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4) Выбрав два или три упражнения, постепенно заменяются новыми.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4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ello_html_450074e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97141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620688"/>
            <a:ext cx="7488832" cy="5328592"/>
          </a:xfrm>
        </p:spPr>
        <p:txBody>
          <a:bodyPr anchor="t">
            <a:normAutofit fontScale="90000"/>
          </a:bodyPr>
          <a:lstStyle/>
          <a:p>
            <a:pPr algn="l"/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Основные принципы проведения пальчиковых игр:</a:t>
            </a:r>
            <a:r>
              <a:rPr lang="ru-RU" sz="22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6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5) Наиболее понравившиеся игры можно оставить в своей картотеке и возвращаться к ним по желанию ребёнка. </a:t>
            </a:r>
            <a:br>
              <a:rPr lang="ru-RU" sz="26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6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6) Не надо ставить перед ребёнком несколько сложных задач сразу (к примеру, показывать движения и произносить текст). </a:t>
            </a:r>
            <a:br>
              <a:rPr lang="ru-RU" sz="26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6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7) Объем внимания у детей ограничен, и невыполнимая задача может "отбить" интерес к игре.</a:t>
            </a:r>
            <a:br>
              <a:rPr lang="ru-RU" sz="26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6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8) Нельзя принуждать ребёнка к игре, а обязательно надо разобраться в причинах отказа, если возможно, ликвидировать их (например, изменив задание) или поменяйте игру.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4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ello_html_450074e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97141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620688"/>
            <a:ext cx="7488832" cy="5328592"/>
          </a:xfrm>
        </p:spPr>
        <p:txBody>
          <a:bodyPr anchor="t">
            <a:normAutofit/>
          </a:bodyPr>
          <a:lstStyle/>
          <a:p>
            <a:pPr algn="l"/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4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336" y="908720"/>
            <a:ext cx="7003126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074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ello_html_450074e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97141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332656"/>
            <a:ext cx="7272808" cy="5544616"/>
          </a:xfrm>
        </p:spPr>
        <p:txBody>
          <a:bodyPr anchor="t">
            <a:normAutofit fontScale="90000"/>
          </a:bodyPr>
          <a:lstStyle/>
          <a:p>
            <a:pPr algn="l"/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           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Этапы разучивания игр:</a:t>
            </a:r>
            <a:b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600" b="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1)Взрослый сначала показывает игру малышу сам.</a:t>
            </a:r>
            <a:br>
              <a:rPr lang="ru-RU" sz="2600" b="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600" b="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2)Взрослый показывает игру, манипулируя пальцами и рукой ребёнка.</a:t>
            </a:r>
            <a:br>
              <a:rPr lang="ru-RU" sz="2600" b="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600" b="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3)Взрослый и ребёнок выполняют движения одновременно, взрослый проговаривает текст.</a:t>
            </a:r>
            <a:br>
              <a:rPr lang="ru-RU" sz="2600" b="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600" b="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4)Ребёнок выполняет движения с необходимой помощью взрослого, который произносит текст.</a:t>
            </a:r>
            <a:br>
              <a:rPr lang="ru-RU" sz="2600" b="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600" b="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5)Ребёнок выполняет движения и проговаривает текст, а взрослый подсказывает и помогает.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ello_html_450074e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97141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836712"/>
            <a:ext cx="7272808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564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ello_html_450074e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97141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1052736"/>
            <a:ext cx="7128792" cy="4824536"/>
          </a:xfrm>
        </p:spPr>
        <p:txBody>
          <a:bodyPr anchor="t">
            <a:normAutofit/>
          </a:bodyPr>
          <a:lstStyle/>
          <a:p>
            <a:pPr algn="l"/>
            <a:r>
              <a:rPr lang="ru-RU" sz="2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2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Работая над темой «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Пальчиковые игры, как средство развития речи детей раннего и младшего </a:t>
            </a:r>
            <a:b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дошкольного </a:t>
            </a:r>
            <a:r>
              <a:rPr lang="ru-RU" sz="24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возраста»</a:t>
            </a:r>
            <a:r>
              <a:rPr lang="ru-RU" sz="22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2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ною были созданы следующие пальчиковые игры с предметами:</a:t>
            </a:r>
            <a:br>
              <a:rPr lang="ru-RU" sz="22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2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2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«Собери бусы»</a:t>
            </a:r>
            <a:br>
              <a:rPr lang="ru-RU" sz="22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2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«Забавные прищепки»</a:t>
            </a:r>
            <a:br>
              <a:rPr lang="ru-RU" sz="22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2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«Собери матрешку»</a:t>
            </a:r>
            <a:br>
              <a:rPr lang="ru-RU" sz="22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2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«Математический планшет..»</a:t>
            </a:r>
            <a:endParaRPr lang="ru-RU" sz="2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778968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«Собери бусы»</a:t>
            </a:r>
          </a:p>
          <a:p>
            <a:pPr algn="ctr">
              <a:buNone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Данная игра способствует развитию тактильных ощущений, развивает мелкую ручную моторику, внимание, совершенствует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сенсомоторику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координацию движений и их точность.</a:t>
            </a:r>
          </a:p>
          <a:p>
            <a:pPr>
              <a:buNone/>
            </a:pP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Desktop\Пальчиковые игы\3m0dMlNIbi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780928"/>
            <a:ext cx="3923928" cy="3816424"/>
          </a:xfrm>
          <a:prstGeom prst="rect">
            <a:avLst/>
          </a:prstGeom>
          <a:noFill/>
        </p:spPr>
      </p:pic>
      <p:pic>
        <p:nvPicPr>
          <p:cNvPr id="1027" name="Picture 3" descr="C:\Users\User\Desktop\Пальчиковые игы\Zv5dddtX7l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2780928"/>
            <a:ext cx="4464496" cy="38164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778968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«Математический планшет…»</a:t>
            </a:r>
          </a:p>
          <a:p>
            <a:pPr algn="ctr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Игра с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резинками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дает ребенку уникальную возможность «прочувствовать пальцами» форму геометрических фигур, силуэтов. Дети учатся ориентироваться на плоскости, развивается логика, воображение, усидчивость, внимание, мелкая моторика.</a:t>
            </a: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User\Desktop\Пальчиковые игы\RPaylqPTBm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780928"/>
            <a:ext cx="4392488" cy="3527376"/>
          </a:xfrm>
          <a:prstGeom prst="rect">
            <a:avLst/>
          </a:prstGeom>
          <a:noFill/>
        </p:spPr>
      </p:pic>
      <p:pic>
        <p:nvPicPr>
          <p:cNvPr id="2051" name="Picture 3" descr="C:\Users\User\Desktop\Пальчиковые игы\0Y03FyoNhl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2780928"/>
            <a:ext cx="4044280" cy="35283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778968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«Забавные прищепки»</a:t>
            </a:r>
          </a:p>
          <a:p>
            <a:pPr algn="ctr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Игра с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предметами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развивает мелкую моторику, память, воображение, внимание, также можно систематично проводить работу с детьми по развитию всех сторон речи.</a:t>
            </a: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Desktop\Пальчиковые игы\Ntmh2WhoIm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492896"/>
            <a:ext cx="4392488" cy="3599384"/>
          </a:xfrm>
          <a:prstGeom prst="rect">
            <a:avLst/>
          </a:prstGeom>
          <a:noFill/>
        </p:spPr>
      </p:pic>
      <p:pic>
        <p:nvPicPr>
          <p:cNvPr id="1027" name="Picture 3" descr="C:\Users\User\Desktop\Пальчиковые игы\VH43bkY_Z0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492896"/>
            <a:ext cx="4176464" cy="36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778968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«Собери матрешку»</a:t>
            </a:r>
          </a:p>
          <a:p>
            <a:pPr algn="ctr">
              <a:buNone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Данная игра развивать мелкую моторику, память, внимание, логическое мышление, воспитывать усидчивость, закреплять знания основных цветов.</a:t>
            </a:r>
          </a:p>
          <a:p>
            <a:pPr algn="ctr">
              <a:buNone/>
            </a:pPr>
            <a:endPara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 descr="C:\Users\User\Desktop\Пальчиковые игы\Qu8LgO7c4S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276872"/>
            <a:ext cx="4104456" cy="3816424"/>
          </a:xfrm>
          <a:prstGeom prst="rect">
            <a:avLst/>
          </a:prstGeom>
          <a:noFill/>
        </p:spPr>
      </p:pic>
      <p:pic>
        <p:nvPicPr>
          <p:cNvPr id="3077" name="Picture 5" descr="C:\Users\User\Desktop\Пальчиковые игы\tnjZ1VSHYk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2276872"/>
            <a:ext cx="4211960" cy="37981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ello_html_450074e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97141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1340768"/>
            <a:ext cx="6696744" cy="3558257"/>
          </a:xfrm>
        </p:spPr>
        <p:txBody>
          <a:bodyPr>
            <a:normAutofit/>
          </a:bodyPr>
          <a:lstStyle/>
          <a:p>
            <a:pPr algn="r"/>
            <a:r>
              <a:rPr lang="ru-RU" sz="3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ru-RU" sz="3000" i="1" dirty="0" smtClean="0"/>
              <a:t/>
            </a:r>
            <a:br>
              <a:rPr lang="ru-RU" sz="3000" i="1" dirty="0" smtClean="0"/>
            </a:br>
            <a:r>
              <a:rPr lang="ru-RU" sz="3000" i="1" dirty="0" smtClean="0"/>
              <a:t/>
            </a:r>
            <a:br>
              <a:rPr lang="ru-RU" sz="3000" i="1" dirty="0" smtClean="0"/>
            </a:br>
            <a:r>
              <a:rPr lang="ru-RU" sz="3000" i="1" dirty="0" smtClean="0"/>
              <a:t/>
            </a:r>
            <a:br>
              <a:rPr lang="ru-RU" sz="3000" i="1" dirty="0" smtClean="0"/>
            </a:br>
            <a:r>
              <a:rPr lang="ru-RU" sz="3000" i="1" dirty="0" smtClean="0"/>
              <a:t/>
            </a:r>
            <a:br>
              <a:rPr lang="ru-RU" sz="3000" i="1" dirty="0" smtClean="0"/>
            </a:b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В.А.Сухомлинский.</a:t>
            </a:r>
            <a:endParaRPr lang="ru-RU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19672" y="908720"/>
            <a:ext cx="640871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ИСТОКИ СПОСОБНОСТЕЙ И ДАРОВАНИЙ ДЕТЕЙ – </a:t>
            </a:r>
          </a:p>
          <a:p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КОНЧИКАХ ИХ ПАЛЬЦЕВ, ОТ НИХ, ОБРАЗНО ГОВОРЯ, ИДУТ ТОНЧАЙШИЕ РУЧЕЙКИ, КОТОРЫЕ ПИТАЮТ ИСТОЧНИК ТВОРЧЕСКОЙ МЫСЛИ. ЧЕМ БОЛЬШЕ УВЕРЕННОСТИ И ИЗОБРЕТАТЕЛЬНОСТИ В ДВИЖЕНИЯХ ДЕТСКОЙ РУКИ, ТЕМ ЯРЧЕ ТВОРЧЕСКАЯ СТИХИЯ ДЕТСКОГО РАЗУМА, ЧЕМ БОЛЬШЕ МАСТЕРСТВА В ДЕТСКОЙ РУКЕ, ТЕМ РЕБЕНОК УМНЕЕ. 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 descr="C:\Users\User\Desktop\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3429000"/>
            <a:ext cx="3024336" cy="31683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hello_html_450074e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052736"/>
            <a:ext cx="8183880" cy="4187952"/>
          </a:xfrm>
        </p:spPr>
        <p:txBody>
          <a:bodyPr>
            <a:normAutofit/>
          </a:bodyPr>
          <a:lstStyle/>
          <a:p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Пальчиковые игры являются важной частью развития мелкой моторики, которые положительно влияют на развитие речи у детей раннего и младшего дошкольного возраста. Эти игры очень эмоциональны и увлекательны. Они  вырабатывают ловкость, умение управлять своими движениями, концентрировать внимание на одном виде деятельности.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hello_html_450074e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836712"/>
            <a:ext cx="7128791" cy="4824536"/>
          </a:xfrm>
        </p:spPr>
      </p:pic>
    </p:spTree>
    <p:extLst>
      <p:ext uri="{BB962C8B-B14F-4D97-AF65-F5344CB8AC3E}">
        <p14:creationId xmlns:p14="http://schemas.microsoft.com/office/powerpoint/2010/main" val="3210947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ello_html_450074e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97141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1052736"/>
            <a:ext cx="6696744" cy="3846289"/>
          </a:xfrm>
        </p:spPr>
        <p:txBody>
          <a:bodyPr>
            <a:normAutofit/>
          </a:bodyPr>
          <a:lstStyle/>
          <a:p>
            <a:pPr algn="l"/>
            <a:r>
              <a:rPr lang="ru-RU" sz="40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Актуальность</a:t>
            </a:r>
            <a:r>
              <a:rPr lang="ru-RU" sz="2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Пальчиковые игры помогают налаживать коммуникативные отношения на уровни соприкосновения, эмоционального переживания, контакта «глаза в глаза»; имеют развивающее значение, так как наилучшим образом способствуют развитию не только мелкой моторики рук, но и речи.</a:t>
            </a:r>
            <a:endParaRPr lang="ru-RU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ello_html_450074e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13419"/>
            <a:ext cx="9144000" cy="697141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404664"/>
            <a:ext cx="7272808" cy="4968552"/>
          </a:xfrm>
        </p:spPr>
        <p:txBody>
          <a:bodyPr>
            <a:normAutofit/>
          </a:bodyPr>
          <a:lstStyle/>
          <a:p>
            <a:pPr algn="l"/>
            <a:r>
              <a:rPr lang="ru-RU" sz="32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2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 Формирование и развитие речи детей раннего и младшего дошкольного возраста  с включением в образовательную и игровую деятельность игрового метода обучения – пальчиковые игры.</a:t>
            </a:r>
            <a:br>
              <a:rPr lang="ru-RU" sz="22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Задачи: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1.Обучать детей пальчиковым играм в образовательной и игровой деятельности (на занятиях по лепке, рисованию, развитию речи, математике, и.т.д.).</a:t>
            </a:r>
            <a:br>
              <a:rPr lang="ru-RU" sz="22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2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2.Развивать: речь, мышление, память, внимание, творческое воображение; обогащать словарный запас.</a:t>
            </a:r>
            <a:br>
              <a:rPr lang="ru-RU" sz="22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2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3. Воспитывать положительные эмоции; прививать устойчивый интерес к пальчиковым играм.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ello_html_450074e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97141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47664" y="188640"/>
            <a:ext cx="7272808" cy="5328592"/>
          </a:xfrm>
        </p:spPr>
        <p:txBody>
          <a:bodyPr>
            <a:normAutofit/>
          </a:bodyPr>
          <a:lstStyle/>
          <a:p>
            <a:pPr algn="l"/>
            <a:r>
              <a:rPr lang="ru-RU" sz="2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Пальчиковые</a:t>
            </a:r>
            <a:r>
              <a:rPr lang="ru-RU" sz="22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игры – </a:t>
            </a:r>
            <a:r>
              <a:rPr lang="ru-RU" sz="2200" b="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это мощная целенаправленная тренировка для мозга ребенка, стимулирующая его развитие.</a:t>
            </a:r>
            <a:r>
              <a:rPr lang="ru-RU" sz="22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Пальчиковые игры - </a:t>
            </a:r>
            <a:r>
              <a:rPr lang="ru-RU" sz="2200" b="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это показ, инсценировка каких-либо рифмованных историй, сказок при помощи пальцев рук. Проведение с детьми пальчиковых игр способствует </a:t>
            </a:r>
            <a:br>
              <a:rPr lang="ru-RU" sz="2200" b="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развитию у них мелкой моторики рук, у них улучшается двигательная координация, преодолеваются зажатость, скованность. О пальчиковых играх можно говорить, как о великолепном универсальном, дидактическом и развивающем материале.</a:t>
            </a:r>
            <a:r>
              <a:rPr lang="ru-RU" sz="2000" dirty="0" smtClean="0">
                <a:solidFill>
                  <a:schemeClr val="tx1"/>
                </a:solidFill>
              </a:rPr>
              <a:t/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/>
            </a:r>
            <a:br>
              <a:rPr lang="ru-RU" sz="2000" dirty="0" smtClean="0">
                <a:solidFill>
                  <a:schemeClr val="tx1"/>
                </a:solidFill>
              </a:rPr>
            </a:br>
            <a:endParaRPr lang="ru-RU" sz="2000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ello_html_450074e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97141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692696"/>
            <a:ext cx="7272808" cy="5328592"/>
          </a:xfrm>
        </p:spPr>
        <p:txBody>
          <a:bodyPr>
            <a:normAutofit/>
          </a:bodyPr>
          <a:lstStyle/>
          <a:p>
            <a:pPr algn="l"/>
            <a:r>
              <a:rPr lang="ru-RU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Методика и смысл данных игр состоит в том, что нервные окончания рук воздействуют на мозг ребёнка и мозговая деятельность активизируется.</a:t>
            </a:r>
            <a:br>
              <a:rPr lang="ru-RU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Пальчиковые</a:t>
            </a:r>
            <a:r>
              <a:rPr lang="ru-RU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игры - хорошие помощники для того, чтобы подготовить руку ребёнка к письму, </a:t>
            </a:r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развить координацию</a:t>
            </a:r>
            <a:r>
              <a:rPr lang="ru-RU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А для того, чтобы параллельно </a:t>
            </a:r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развивалась и речь</a:t>
            </a:r>
            <a:r>
              <a:rPr lang="ru-RU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можно использовать для таких игр небольшие стишки, считалки, песенки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ello_html_450074e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97141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908720"/>
            <a:ext cx="7272808" cy="5328592"/>
          </a:xfrm>
        </p:spPr>
        <p:txBody>
          <a:bodyPr anchor="t">
            <a:normAutofit/>
          </a:bodyPr>
          <a:lstStyle/>
          <a:p>
            <a:pPr lvl="0" algn="l"/>
            <a:r>
              <a:rPr lang="ru-RU" sz="2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Значение пальчиковых  игр для развития речи ребенка.</a:t>
            </a:r>
            <a:br>
              <a:rPr lang="ru-RU" sz="2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400" b="0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400" b="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Игры с пальчиками развивают мозг ребенка, стимулируют развитие речи, творческие способности, фантазию малыша.</a:t>
            </a:r>
            <a:br>
              <a:rPr lang="ru-RU" sz="2400" b="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2) Игра — один из лучших способов развития речи и мышления детей. Она доставляет ребенку удовольствие и радость, а эти чувства являются сильнейшим средством, стимулирующим активное восприятие речи и порождающим самостоятельную речевую деятельность</a:t>
            </a:r>
            <a:r>
              <a:rPr lang="ru-RU" sz="2200" b="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ello_html_450074e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97141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836712"/>
            <a:ext cx="7272808" cy="5328592"/>
          </a:xfrm>
        </p:spPr>
        <p:txBody>
          <a:bodyPr anchor="t">
            <a:normAutofit/>
          </a:bodyPr>
          <a:lstStyle/>
          <a:p>
            <a:pPr lvl="0" algn="l"/>
            <a:r>
              <a:rPr lang="ru-RU" sz="2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2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Значение пальчиковых  игр для развития речи ребенка</a:t>
            </a:r>
            <a:r>
              <a:rPr lang="ru-RU" sz="2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200" b="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400" b="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Организованные игры, в том числе и пальчиковые, сопровождаемые речью, превращаются в своеобразные маленькие спектакли. Они увлекают малышей и приносят им радость.</a:t>
            </a:r>
            <a:br>
              <a:rPr lang="ru-RU" sz="2400" b="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4) Культура речи детей напрямую зависит от культуры и содержания речи взрослых — родителей и педагогов.</a:t>
            </a:r>
            <a:br>
              <a:rPr lang="ru-RU" sz="2400" b="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Пальчиковые игры могут стать прекрасным средством начального эстетического воспитания.</a:t>
            </a:r>
            <a:r>
              <a:rPr lang="ru-RU" sz="2400" b="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400" b="0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ello_html_450074e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97141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764704"/>
            <a:ext cx="7272808" cy="5328592"/>
          </a:xfrm>
        </p:spPr>
        <p:txBody>
          <a:bodyPr anchor="t">
            <a:normAutofit fontScale="90000"/>
          </a:bodyPr>
          <a:lstStyle/>
          <a:p>
            <a:pPr algn="l"/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Приемы, применяемые при пальчиковых играх.</a:t>
            </a:r>
            <a:r>
              <a:rPr lang="ru-RU" sz="2400" b="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1) Разминания.</a:t>
            </a:r>
            <a:br>
              <a:rPr lang="ru-RU" sz="22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2) Массажные движения.</a:t>
            </a:r>
            <a:br>
              <a:rPr lang="ru-RU" sz="22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3) Поглаживание.</a:t>
            </a:r>
            <a:br>
              <a:rPr lang="ru-RU" sz="22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4) Вибрация.</a:t>
            </a:r>
            <a:br>
              <a:rPr lang="ru-RU" sz="22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5) Растирание.</a:t>
            </a:r>
            <a:br>
              <a:rPr lang="ru-RU" sz="22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6) Массаж пальцев.</a:t>
            </a:r>
            <a:br>
              <a:rPr lang="ru-RU" sz="22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 пальчиковым играм относятся, игры с пластилином, камешками и горошинами, игры с пуговками и шнуровкой. Наибольшее внимание ребёнка привлекают пальчиковые игры с </a:t>
            </a:r>
            <a:r>
              <a:rPr lang="ru-RU" sz="2000" b="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говорилкой</a:t>
            </a:r>
            <a:r>
              <a:rPr lang="ru-RU" sz="2000" b="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(проговариванием небольшого стихотворения, </a:t>
            </a:r>
            <a:r>
              <a:rPr lang="ru-RU" sz="2000" b="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потешки</a:t>
            </a:r>
            <a:r>
              <a:rPr lang="ru-RU" sz="2000" b="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или с пением. Синтез движения, речи и музыки радует детей и позволяет проводить занятия наиболее эффективно. Все это помогает ребенку научиться быть настоящим хозяином своих ладошек и десяти пальчиков, совершать сложные манипуляции с предметами, а значит, подняться еще на одну ступеньку крутой лестницы, ведущей к вершинам знаний и умений.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4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319</TotalTime>
  <Words>292</Words>
  <Application>Microsoft Office PowerPoint</Application>
  <PresentationFormat>Экран (4:3)</PresentationFormat>
  <Paragraphs>26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5" baseType="lpstr">
      <vt:lpstr>Times New Roman</vt:lpstr>
      <vt:lpstr>Verdana</vt:lpstr>
      <vt:lpstr>Wingdings 2</vt:lpstr>
      <vt:lpstr>Аспект</vt:lpstr>
      <vt:lpstr>«Пальчиковые игры и упражнения, как средство развития речи детей раннего и младшего  дошкольного возраста».  Воспитатель: Скорых Е.С. МДОАУ Детский сад № 5  «Реченька» г. Орска. </vt:lpstr>
      <vt:lpstr>.    В.А.Сухомлинский.</vt:lpstr>
      <vt:lpstr>               Актуальность  Пальчиковые игры помогают налаживать коммуникативные отношения на уровни соприкосновения, эмоционального переживания, контакта «глаза в глаза»; имеют развивающее значение, так как наилучшим образом способствуют развитию не только мелкой моторики рук, но и речи.</vt:lpstr>
      <vt:lpstr>Цель: Формирование и развитие речи детей раннего и младшего дошкольного возраста  с включением в образовательную и игровую деятельность игрового метода обучения – пальчиковые игры. Задачи: 1.Обучать детей пальчиковым играм в образовательной и игровой деятельности (на занятиях по лепке, рисованию, развитию речи, математике, и.т.д.). 2.Развивать: речь, мышление, память, внимание, творческое воображение; обогащать словарный запас. 3. Воспитывать положительные эмоции; прививать устойчивый интерес к пальчиковым играм. </vt:lpstr>
      <vt:lpstr>Пальчиковые игры – это мощная целенаправленная тренировка для мозга ребенка, стимулирующая его развитие. Пальчиковые игры - это показ, инсценировка каких-либо рифмованных историй, сказок при помощи пальцев рук. Проведение с детьми пальчиковых игр способствует  развитию у них мелкой моторики рук, у них улучшается двигательная координация, преодолеваются зажатость, скованность. О пальчиковых играх можно говорить, как о великолепном универсальном, дидактическом и развивающем материале.  </vt:lpstr>
      <vt:lpstr>Методика и смысл данных игр состоит в том, что нервные окончания рук воздействуют на мозг ребёнка и мозговая деятельность активизируется.  Пальчиковые игры - хорошие помощники для того, чтобы подготовить руку ребёнка к письму, развить координацию. А для того, чтобы параллельно развивалась и речь, можно использовать для таких игр небольшие стишки, считалки, песенки.  </vt:lpstr>
      <vt:lpstr>    Значение пальчиковых  игр для развития речи ребенка. 1) Игры с пальчиками развивают мозг ребенка, стимулируют развитие речи, творческие способности, фантазию малыша. 2) Игра — один из лучших способов развития речи и мышления детей. Она доставляет ребенку удовольствие и радость, а эти чувства являются сильнейшим средством, стимулирующим активное восприятие речи и порождающим самостоятельную речевую деятельность.  </vt:lpstr>
      <vt:lpstr>    Значение пальчиковых  игр для развития речи ребенка.  3) Организованные игры, в том числе и пальчиковые, сопровождаемые речью, превращаются в своеобразные маленькие спектакли. Они увлекают малышей и приносят им радость. 4) Культура речи детей напрямую зависит от культуры и содержания речи взрослых — родителей и педагогов. Пальчиковые игры могут стать прекрасным средством начального эстетического воспитания. </vt:lpstr>
      <vt:lpstr>   Приемы, применяемые при пальчиковых играх. 1) Разминания. 2) Массажные движения. 3) Поглаживание. 4) Вибрация. 5) Растирание. 6) Массаж пальцев. К пальчиковым играм относятся, игры с пластилином, камешками и горошинами, игры с пуговками и шнуровкой. Наибольшее внимание ребёнка привлекают пальчиковые игры с говорилкой (проговариванием небольшого стихотворения, потешки) или с пением. Синтез движения, речи и музыки радует детей и позволяет проводить занятия наиболее эффективно. Все это помогает ребенку научиться быть настоящим хозяином своих ладошек и десяти пальчиков, совершать сложные манипуляции с предметами, а значит, подняться еще на одну ступеньку крутой лестницы, ведущей к вершинам знаний и умений.  </vt:lpstr>
      <vt:lpstr>Основные принципы проведения пальчиковых игр: 1) Выполнять упражнение следует вместе с ребёнком, при этом демонстрируя собственную увлечённость игрой.  2) При повторных проведениях игры дети нередко начинают произносить текст частично (особенно начало и окончание фраз).  3) Постепенно текст разучивается наизусть, дети произносят его целиком, соотнося слова с движением.  4) Выбрав два или три упражнения, постепенно заменяются новыми.    </vt:lpstr>
      <vt:lpstr>      Основные принципы проведения пальчиковых игр:  5) Наиболее понравившиеся игры можно оставить в своей картотеке и возвращаться к ним по желанию ребёнка.  6) Не надо ставить перед ребёнком несколько сложных задач сразу (к примеру, показывать движения и произносить текст).  7) Объем внимания у детей ограничен, и невыполнимая задача может "отбить" интерес к игре. 8) Нельзя принуждать ребёнка к игре, а обязательно надо разобраться в причинах отказа, если возможно, ликвидировать их (например, изменив задание) или поменяйте игру.  </vt:lpstr>
      <vt:lpstr>        </vt:lpstr>
      <vt:lpstr>            Этапы разучивания игр:  1)Взрослый сначала показывает игру малышу сам. 2)Взрослый показывает игру, манипулируя пальцами и рукой ребёнка. 3)Взрослый и ребёнок выполняют движения одновременно, взрослый проговаривает текст. 4)Ребёнок выполняет движения с необходимой помощью взрослого, который произносит текст. 5)Ребёнок выполняет движения и проговаривает текст, а взрослый подсказывает и помогает.  </vt:lpstr>
      <vt:lpstr>Презентация PowerPoint</vt:lpstr>
      <vt:lpstr> Работая над темой «Пальчиковые игры, как средство развития речи детей раннего и младшего  дошкольного возраста», мною были созданы следующие пальчиковые игры с предметами:  «Собери бусы» «Забавные прищепки» «Собери матрешку» «Математический планшет..»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«Пальчиковые игры, как средство развития речи детей раннего и младшего дошкольного дошкольного возраста». Воспитатель: Скорых Е.С,</dc:title>
  <dc:creator>Екатерина</dc:creator>
  <cp:lastModifiedBy>User</cp:lastModifiedBy>
  <cp:revision>29</cp:revision>
  <dcterms:created xsi:type="dcterms:W3CDTF">2021-02-11T07:35:48Z</dcterms:created>
  <dcterms:modified xsi:type="dcterms:W3CDTF">2021-04-23T10:22:55Z</dcterms:modified>
</cp:coreProperties>
</file>